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2"/>
  </p:notesMasterIdLst>
  <p:handoutMasterIdLst>
    <p:handoutMasterId r:id="rId23"/>
  </p:handoutMasterIdLst>
  <p:sldIdLst>
    <p:sldId id="257" r:id="rId5"/>
    <p:sldId id="389" r:id="rId6"/>
    <p:sldId id="384" r:id="rId7"/>
    <p:sldId id="317" r:id="rId8"/>
    <p:sldId id="392" r:id="rId9"/>
    <p:sldId id="393" r:id="rId10"/>
    <p:sldId id="395" r:id="rId11"/>
    <p:sldId id="394" r:id="rId12"/>
    <p:sldId id="321" r:id="rId13"/>
    <p:sldId id="391" r:id="rId14"/>
    <p:sldId id="268" r:id="rId15"/>
    <p:sldId id="277" r:id="rId16"/>
    <p:sldId id="278" r:id="rId17"/>
    <p:sldId id="279" r:id="rId18"/>
    <p:sldId id="272" r:id="rId19"/>
    <p:sldId id="270"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114" d="100"/>
          <a:sy n="114" d="100"/>
        </p:scale>
        <p:origin x="474" y="10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5/15/2023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116415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297667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2594379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15</a:t>
            </a:fld>
            <a:endParaRPr lang="en-US"/>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Presentation Title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Carlito-Rey and Joshua</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247798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2979876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740286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2496947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395518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2624630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1420547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1047496"/>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596772"/>
            <a:ext cx="3565525" cy="4496054"/>
          </a:xfrm>
        </p:spPr>
        <p:txBody>
          <a:bodyPr/>
          <a:lstStyle/>
          <a:p>
            <a:r>
              <a:rPr lang="en-US" dirty="0"/>
              <a:t>Introduction – (what is this all about)</a:t>
            </a:r>
          </a:p>
          <a:p>
            <a:r>
              <a:rPr lang="en-US" dirty="0"/>
              <a:t>Getting Started – (what research did you do)</a:t>
            </a:r>
          </a:p>
          <a:p>
            <a:r>
              <a:rPr lang="en-US" dirty="0"/>
              <a:t>Interview Description – (who was the user, what are their needs)</a:t>
            </a:r>
          </a:p>
          <a:p>
            <a:r>
              <a:rPr lang="en-US" dirty="0"/>
              <a:t>Selection – (explain a few considerations) </a:t>
            </a:r>
          </a:p>
          <a:p>
            <a:r>
              <a:rPr lang="en-US" dirty="0"/>
              <a:t>Justification – (why does this fit the users needs)</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b="1"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2" y="4508499"/>
            <a:ext cx="6929437" cy="2278195"/>
          </a:xfrm>
          <a:noFill/>
        </p:spPr>
        <p:txBody>
          <a:bodyPr>
            <a:normAutofit fontScale="25000" lnSpcReduction="20000"/>
          </a:bodyPr>
          <a:lstStyle/>
          <a:p>
            <a:r>
              <a:rPr lang="en-NZ" sz="10800" b="0" i="0" dirty="0">
                <a:solidFill>
                  <a:schemeClr val="tx1"/>
                </a:solidFill>
                <a:effectLst/>
                <a:latin typeface="Google Sans"/>
              </a:rPr>
              <a:t>A computer is an electronic device, operating under the control of instructions stored in its own memory that can accept data process the data according to specified rules, produce information and store the information for future use.</a:t>
            </a:r>
            <a:endParaRPr lang="en-US" sz="10800" dirty="0">
              <a:solidFill>
                <a:schemeClr val="tx1"/>
              </a:solidFill>
            </a:endParaRPr>
          </a:p>
          <a:p>
            <a:endParaRPr lang="en-US" dirty="0"/>
          </a:p>
          <a:p>
            <a:endParaRPr lang="en-US" dirty="0"/>
          </a:p>
          <a:p>
            <a:pPr marL="0" indent="0">
              <a:buNone/>
            </a:pPr>
            <a:r>
              <a:rPr lang="en-US" dirty="0"/>
              <a:t>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4"/>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929836" cy="2986234"/>
          </a:xfrm>
        </p:spPr>
        <p:txBody>
          <a:bodyPr vert="horz" wrap="square" lIns="0" tIns="0" rIns="0" bIns="0" rtlCol="0" anchor="b" anchorCtr="0">
            <a:normAutofit/>
          </a:bodyPr>
          <a:lstStyle/>
          <a:p>
            <a:pPr>
              <a:lnSpc>
                <a:spcPct val="100000"/>
              </a:lnSpc>
            </a:pPr>
            <a:r>
              <a:rPr lang="en-US" dirty="0"/>
              <a:t>Getting Started</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09"/>
            <a:ext cx="11344726" cy="3030387"/>
          </a:xfrm>
        </p:spPr>
        <p:txBody>
          <a:bodyPr vert="horz" wrap="square" lIns="0" tIns="0" rIns="0" bIns="0" rtlCol="0">
            <a:noAutofit/>
          </a:bodyPr>
          <a:lstStyle/>
          <a:p>
            <a:pPr marL="0" indent="0">
              <a:lnSpc>
                <a:spcPct val="100000"/>
              </a:lnSpc>
              <a:buNone/>
            </a:pPr>
            <a:r>
              <a:rPr lang="en-NZ" sz="2700" b="0" i="0" dirty="0">
                <a:solidFill>
                  <a:schemeClr val="tx1"/>
                </a:solidFill>
                <a:effectLst/>
                <a:latin typeface="Google Sans"/>
              </a:rPr>
              <a:t>If you're serious about gaming, select a gaming PC with a powerful CPU processor and video graphics card. Don't neglect cooling, as gaming uses a lot of power. If you're buying a gaming laptop, see whether it has built-in heatsinks for additional cooling and consider a laptop cooling pad.</a:t>
            </a:r>
            <a:endParaRPr lang="en-US" sz="2700" kern="1200" dirty="0">
              <a:solidFill>
                <a:schemeClr val="tx1"/>
              </a:solidFill>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8024966" cy="2986234"/>
          </a:xfrm>
        </p:spPr>
        <p:txBody>
          <a:bodyPr vert="horz" wrap="square" lIns="0" tIns="0" rIns="0" bIns="0" rtlCol="0" anchor="b" anchorCtr="0">
            <a:normAutofit/>
          </a:bodyPr>
          <a:lstStyle/>
          <a:p>
            <a:pPr>
              <a:lnSpc>
                <a:spcPct val="100000"/>
              </a:lnSpc>
            </a:pPr>
            <a:r>
              <a:rPr lang="en-US" dirty="0"/>
              <a:t>Interview Description</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11411838" cy="2679598"/>
          </a:xfrm>
        </p:spPr>
        <p:txBody>
          <a:bodyPr vert="horz" wrap="square" lIns="0" tIns="0" rIns="0" bIns="0" rtlCol="0">
            <a:noAutofit/>
          </a:bodyPr>
          <a:lstStyle/>
          <a:p>
            <a:pPr marL="0" indent="0">
              <a:lnSpc>
                <a:spcPct val="100000"/>
              </a:lnSpc>
              <a:buNone/>
            </a:pPr>
            <a:r>
              <a:rPr lang="en-NZ" sz="2700" b="0" i="0" dirty="0">
                <a:solidFill>
                  <a:schemeClr val="tx1"/>
                </a:solidFill>
                <a:effectLst/>
                <a:latin typeface="Google Sans"/>
              </a:rPr>
              <a:t>The video game industry encompasses the development, marketing, and monetization of video games. The industry encompasses dozens of job disciplines and thousands of jobs worldwide.</a:t>
            </a:r>
            <a:endParaRPr lang="en-US" sz="2700" kern="1200" dirty="0">
              <a:solidFill>
                <a:schemeClr val="tx1"/>
              </a:solidFill>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388512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28064"/>
            <a:ext cx="12192000" cy="7017763"/>
          </a:xfrm>
        </p:spPr>
      </p:pic>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0" y="3557281"/>
            <a:ext cx="11836866" cy="3300719"/>
          </a:xfrm>
        </p:spPr>
        <p:txBody>
          <a:bodyPr vert="horz" wrap="square" lIns="0" tIns="0" rIns="0" bIns="0" rtlCol="0">
            <a:noAutofit/>
          </a:bodyPr>
          <a:lstStyle/>
          <a:p>
            <a:pPr marL="0" indent="0">
              <a:lnSpc>
                <a:spcPct val="100000"/>
              </a:lnSpc>
              <a:buNone/>
            </a:pPr>
            <a:r>
              <a:rPr lang="en-NZ" sz="2700" b="0" i="0" dirty="0">
                <a:solidFill>
                  <a:schemeClr val="tx1"/>
                </a:solidFill>
                <a:effectLst/>
                <a:latin typeface="Google Sans"/>
              </a:rPr>
              <a:t>Choose a case that's compatible with your gaming environment and visual preferences. Prioritize choosing the right CPU and GPU, especially if you plan to play at higher resolutions or FPS. Consider an SSD for faster loading times. Make sure the system has plenty of accessible USB ports for connecting gaming devices.</a:t>
            </a:r>
            <a:endParaRPr lang="en-US" sz="2700" kern="1200" dirty="0">
              <a:solidFill>
                <a:schemeClr val="tx1"/>
              </a:solidFill>
              <a:latin typeface="+mn-lt"/>
              <a:ea typeface="+mn-ea"/>
              <a:cs typeface="+mn-cs"/>
            </a:endParaRPr>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748" y="21772"/>
            <a:ext cx="6640285" cy="3535509"/>
          </a:xfrm>
        </p:spPr>
        <p:txBody>
          <a:bodyPr vert="horz" wrap="square" lIns="0" tIns="0" rIns="0" bIns="0" rtlCol="0" anchor="b" anchorCtr="0">
            <a:normAutofit/>
          </a:bodyPr>
          <a:lstStyle/>
          <a:p>
            <a:pPr>
              <a:lnSpc>
                <a:spcPct val="100000"/>
              </a:lnSpc>
            </a:pPr>
            <a:r>
              <a:rPr lang="en-US" dirty="0"/>
              <a:t>Selection</a:t>
            </a:r>
            <a:endParaRPr lang="en-US" sz="6400" kern="1200" dirty="0">
              <a:solidFill>
                <a:schemeClr val="tx1"/>
              </a:solidFill>
              <a:latin typeface="+mj-lt"/>
              <a:ea typeface="+mj-ea"/>
              <a:cs typeface="+mj-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4294967295"/>
          </p:nvPr>
        </p:nvSpPr>
        <p:spPr>
          <a:xfrm>
            <a:off x="0" y="6507163"/>
            <a:ext cx="2628900" cy="153987"/>
          </a:xfrm>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4294967295"/>
          </p:nvPr>
        </p:nvSpPr>
        <p:spPr>
          <a:xfrm>
            <a:off x="5813425" y="6507163"/>
            <a:ext cx="6378575" cy="153987"/>
          </a:xfrm>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4294967295"/>
          </p:nvPr>
        </p:nvSpPr>
        <p:spPr>
          <a:xfrm>
            <a:off x="10499725" y="6507163"/>
            <a:ext cx="1692275" cy="153987"/>
          </a:xfrm>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1966302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39F0B6-8639-8CF8-4849-2263315CB368}"/>
              </a:ext>
            </a:extLst>
          </p:cNvPr>
          <p:cNvSpPr>
            <a:spLocks noGrp="1"/>
          </p:cNvSpPr>
          <p:nvPr>
            <p:ph type="title"/>
          </p:nvPr>
        </p:nvSpPr>
        <p:spPr/>
        <p:txBody>
          <a:bodyPr/>
          <a:lstStyle/>
          <a:p>
            <a:r>
              <a:rPr lang="en-NZ" dirty="0"/>
              <a:t>Choses</a:t>
            </a:r>
          </a:p>
        </p:txBody>
      </p:sp>
      <p:sp>
        <p:nvSpPr>
          <p:cNvPr id="6" name="Content Placeholder 5">
            <a:extLst>
              <a:ext uri="{FF2B5EF4-FFF2-40B4-BE49-F238E27FC236}">
                <a16:creationId xmlns:a16="http://schemas.microsoft.com/office/drawing/2014/main" id="{224927E9-4604-8362-9111-790AFD0BA94B}"/>
              </a:ext>
            </a:extLst>
          </p:cNvPr>
          <p:cNvSpPr>
            <a:spLocks noGrp="1"/>
          </p:cNvSpPr>
          <p:nvPr>
            <p:ph idx="1"/>
          </p:nvPr>
        </p:nvSpPr>
        <p:spPr/>
        <p:txBody>
          <a:bodyPr/>
          <a:lstStyle/>
          <a:p>
            <a:r>
              <a:rPr lang="en-NZ" sz="2700" dirty="0"/>
              <a:t>Alienware Aurora </a:t>
            </a:r>
            <a:r>
              <a:rPr lang="en-NZ" sz="2700" dirty="0" err="1"/>
              <a:t>Ryzen</a:t>
            </a:r>
            <a:r>
              <a:rPr lang="en-NZ" sz="2700" dirty="0"/>
              <a:t>                   $1000                                 Dell</a:t>
            </a:r>
          </a:p>
          <a:p>
            <a:r>
              <a:rPr lang="en-NZ" sz="2700" dirty="0"/>
              <a:t>MSI Aegis RS                                    $3029                                 Amazon</a:t>
            </a:r>
          </a:p>
          <a:p>
            <a:r>
              <a:rPr lang="en-NZ" sz="2700" dirty="0"/>
              <a:t>HP Omen 25L                                  $800                                  Best Buy</a:t>
            </a:r>
          </a:p>
          <a:p>
            <a:r>
              <a:rPr lang="en-NZ" sz="2700" dirty="0"/>
              <a:t>MSI Infinite RS                                  $4399                                 Amazon</a:t>
            </a:r>
          </a:p>
        </p:txBody>
      </p:sp>
    </p:spTree>
    <p:extLst>
      <p:ext uri="{BB962C8B-B14F-4D97-AF65-F5344CB8AC3E}">
        <p14:creationId xmlns:p14="http://schemas.microsoft.com/office/powerpoint/2010/main" val="21115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4731351" cy="2986234"/>
          </a:xfrm>
        </p:spPr>
        <p:txBody>
          <a:bodyPr vert="horz" wrap="square" lIns="0" tIns="0" rIns="0" bIns="0" rtlCol="0" anchor="b" anchorCtr="0">
            <a:normAutofit/>
          </a:bodyPr>
          <a:lstStyle/>
          <a:p>
            <a:pPr>
              <a:lnSpc>
                <a:spcPct val="100000"/>
              </a:lnSpc>
            </a:pPr>
            <a:r>
              <a:rPr lang="en-US" dirty="0"/>
              <a:t>Justification</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9000000" cy="2265216"/>
          </a:xfrm>
        </p:spPr>
        <p:txBody>
          <a:bodyPr vert="horz" wrap="square" lIns="0" tIns="0" rIns="0" bIns="0" rtlCol="0">
            <a:noAutofit/>
          </a:bodyPr>
          <a:lstStyle/>
          <a:p>
            <a:pPr marL="0" indent="0">
              <a:lnSpc>
                <a:spcPct val="100000"/>
              </a:lnSpc>
              <a:buNone/>
            </a:pPr>
            <a:r>
              <a:rPr lang="en-NZ" sz="2700" kern="1200" dirty="0">
                <a:solidFill>
                  <a:schemeClr val="tx1"/>
                </a:solidFill>
                <a:latin typeface="Google Sans"/>
                <a:ea typeface="+mn-ea"/>
                <a:cs typeface="+mn-cs"/>
              </a:rPr>
              <a:t>The PC that my </a:t>
            </a:r>
            <a:r>
              <a:rPr lang="en-NZ" sz="2700" dirty="0">
                <a:solidFill>
                  <a:schemeClr val="tx1"/>
                </a:solidFill>
                <a:latin typeface="Google Sans"/>
              </a:rPr>
              <a:t>Peer Pieter chose was the </a:t>
            </a:r>
            <a:r>
              <a:rPr lang="en-NZ" sz="2700" dirty="0"/>
              <a:t>Alienware Aurora </a:t>
            </a:r>
            <a:r>
              <a:rPr lang="en-NZ" sz="2700" dirty="0" err="1"/>
              <a:t>Ryzen</a:t>
            </a:r>
            <a:r>
              <a:rPr lang="en-NZ" sz="2700" dirty="0"/>
              <a:t> because it is more in his price range. It was also rated the best gaming PC of the year.</a:t>
            </a:r>
            <a:endParaRPr lang="en-US" sz="2700"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462216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352156130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{AA7359F9-CD37-4052-963F-EC1E2311803D}tf33713516_win32</Template>
  <TotalTime>76</TotalTime>
  <Words>899</Words>
  <Application>Microsoft Office PowerPoint</Application>
  <PresentationFormat>Widescreen</PresentationFormat>
  <Paragraphs>162</Paragraphs>
  <Slides>17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Gill Sans MT</vt:lpstr>
      <vt:lpstr>Google Sans</vt:lpstr>
      <vt:lpstr>Symbol</vt:lpstr>
      <vt:lpstr>Walbaum Display</vt:lpstr>
      <vt:lpstr>3DFloatVTI</vt:lpstr>
      <vt:lpstr>Presentation Title</vt:lpstr>
      <vt:lpstr>Agenda</vt:lpstr>
      <vt:lpstr>Introduction</vt:lpstr>
      <vt:lpstr>Getting Started</vt:lpstr>
      <vt:lpstr>Interview Description</vt:lpstr>
      <vt:lpstr>Selection</vt:lpstr>
      <vt:lpstr>Choses</vt:lpstr>
      <vt:lpstr>Justification</vt:lpstr>
      <vt:lpstr>Summary</vt:lpstr>
      <vt:lpstr>Thank You</vt:lpstr>
      <vt:lpstr>Team</vt:lpstr>
      <vt:lpstr>Chart</vt:lpstr>
      <vt:lpstr>Table</vt:lpstr>
      <vt:lpstr>The way to get started is to quit talking and begin doing.</vt:lpstr>
      <vt:lpstr>Timeline</vt:lpstr>
      <vt:lpstr>Content </vt:lpstr>
      <vt:lpstr>Content 2 </vt:lpstr>
    </vt:vector>
  </TitlesOfParts>
  <Company>Kerikeri High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Zack Holly</dc:creator>
  <cp:lastModifiedBy>Carlito-Rey Maregele</cp:lastModifiedBy>
  <cp:revision>3</cp:revision>
  <dcterms:created xsi:type="dcterms:W3CDTF">2022-05-31T00:59:22Z</dcterms:created>
  <dcterms:modified xsi:type="dcterms:W3CDTF">2023-05-15T01:12:54Z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