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393" r:id="rId10"/>
    <p:sldId id="394" r:id="rId11"/>
    <p:sldId id="321" r:id="rId12"/>
    <p:sldId id="391" r:id="rId13"/>
    <p:sldId id="268" r:id="rId14"/>
    <p:sldId id="277" r:id="rId15"/>
    <p:sldId id="278" r:id="rId16"/>
    <p:sldId id="279" r:id="rId17"/>
    <p:sldId id="272" r:id="rId18"/>
    <p:sldId id="27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3725" autoAdjust="0"/>
  </p:normalViewPr>
  <p:slideViewPr>
    <p:cSldViewPr snapToGrid="0">
      <p:cViewPr varScale="1">
        <p:scale>
          <a:sx n="114" d="100"/>
          <a:sy n="114" d="100"/>
        </p:scale>
        <p:origin x="378"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64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976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943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Computer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Sean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96772"/>
            <a:ext cx="3565525" cy="4496054"/>
          </a:xfrm>
        </p:spPr>
        <p:txBody>
          <a:bodyPr/>
          <a:lstStyle/>
          <a:p>
            <a:r>
              <a:rPr lang="en-US" dirty="0"/>
              <a:t>Introduction – (what is this all about)</a:t>
            </a:r>
          </a:p>
          <a:p>
            <a:r>
              <a:rPr lang="en-US" dirty="0"/>
              <a:t>Getting Started – (what research did you do)</a:t>
            </a:r>
          </a:p>
          <a:p>
            <a:r>
              <a:rPr lang="en-US" dirty="0"/>
              <a:t>Interview Description – (who was the user, what are their needs)</a:t>
            </a:r>
          </a:p>
          <a:p>
            <a:r>
              <a:rPr lang="en-US" dirty="0"/>
              <a:t>Selection – (explain a few considerations) </a:t>
            </a:r>
          </a:p>
          <a:p>
            <a:r>
              <a:rPr lang="en-US" dirty="0"/>
              <a:t>Justification – (why does this fit the users needs)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499"/>
            <a:ext cx="6221412" cy="1750257"/>
          </a:xfrm>
          <a:noFill/>
        </p:spPr>
        <p:txBody>
          <a:bodyPr>
            <a:normAutofit/>
          </a:bodyPr>
          <a:lstStyle/>
          <a:p>
            <a:r>
              <a:rPr lang="en-US" dirty="0"/>
              <a:t>We forced another person to give us their personal information about computers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929836" cy="2986234"/>
          </a:xfrm>
        </p:spPr>
        <p:txBody>
          <a:bodyPr vert="horz" wrap="square" lIns="0" tIns="0" rIns="0" bIns="0" rtlCol="0" anchor="b" anchorCtr="0">
            <a:normAutofit/>
          </a:bodyPr>
          <a:lstStyle/>
          <a:p>
            <a:pPr>
              <a:lnSpc>
                <a:spcPct val="100000"/>
              </a:lnSpc>
            </a:pPr>
            <a:r>
              <a:rPr lang="en-US" dirty="0"/>
              <a:t>Getting Started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024966" cy="2986234"/>
          </a:xfrm>
        </p:spPr>
        <p:txBody>
          <a:bodyPr vert="horz" wrap="square" lIns="0" tIns="0" rIns="0" bIns="0" rtlCol="0" anchor="b" anchorCtr="0">
            <a:normAutofit/>
          </a:bodyPr>
          <a:lstStyle/>
          <a:p>
            <a:pPr>
              <a:lnSpc>
                <a:spcPct val="100000"/>
              </a:lnSpc>
            </a:pPr>
            <a:r>
              <a:rPr lang="en-US" dirty="0"/>
              <a:t>Interview Description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851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3905727" cy="2986234"/>
          </a:xfrm>
        </p:spPr>
        <p:txBody>
          <a:bodyPr vert="horz" wrap="square" lIns="0" tIns="0" rIns="0" bIns="0" rtlCol="0" anchor="b" anchorCtr="0">
            <a:normAutofit/>
          </a:bodyPr>
          <a:lstStyle/>
          <a:p>
            <a:pPr>
              <a:lnSpc>
                <a:spcPct val="100000"/>
              </a:lnSpc>
            </a:pPr>
            <a:r>
              <a:rPr lang="en-US" dirty="0"/>
              <a:t>Selection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663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731351" cy="2986234"/>
          </a:xfrm>
        </p:spPr>
        <p:txBody>
          <a:bodyPr vert="horz" wrap="square" lIns="0" tIns="0" rIns="0" bIns="0" rtlCol="0" anchor="b" anchorCtr="0">
            <a:normAutofit/>
          </a:bodyPr>
          <a:lstStyle/>
          <a:p>
            <a:pPr>
              <a:lnSpc>
                <a:spcPct val="100000"/>
              </a:lnSpc>
            </a:pPr>
            <a:r>
              <a:rPr lang="en-US" dirty="0"/>
              <a:t>Justification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462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{AA7359F9-CD37-4052-963F-EC1E2311803D}tf33713516_win32</Template>
  <TotalTime>56</TotalTime>
  <Words>730</Words>
  <Application>Microsoft Office PowerPoint</Application>
  <PresentationFormat>Widescreen</PresentationFormat>
  <Paragraphs>155</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Symbol</vt:lpstr>
      <vt:lpstr>Walbaum Display</vt:lpstr>
      <vt:lpstr>3DFloatVTI</vt:lpstr>
      <vt:lpstr>Computer</vt:lpstr>
      <vt:lpstr>Agenda</vt:lpstr>
      <vt:lpstr>Introduction</vt:lpstr>
      <vt:lpstr>Getting Started</vt:lpstr>
      <vt:lpstr>Interview Description</vt:lpstr>
      <vt:lpstr>Selection</vt:lpstr>
      <vt:lpstr>Justification</vt:lpstr>
      <vt:lpstr>Summary</vt:lpstr>
      <vt:lpstr>Thank You</vt:lpstr>
      <vt:lpstr>Team</vt:lpstr>
      <vt:lpstr>Chart</vt:lpstr>
      <vt:lpstr>Table</vt:lpstr>
      <vt:lpstr>The way to get started is to quit talking and begin doing.</vt:lpstr>
      <vt:lpstr>Timeline</vt:lpstr>
      <vt:lpstr>Content </vt:lpstr>
      <vt:lpstr>Content 2 </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Zack Holly</dc:creator>
  <cp:lastModifiedBy>Sean Horgan</cp:lastModifiedBy>
  <cp:revision>2</cp:revision>
  <dcterms:created xsi:type="dcterms:W3CDTF">2022-05-31T00:59:22Z</dcterms:created>
  <dcterms:modified xsi:type="dcterms:W3CDTF">2023-05-23T21:54:59Z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