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392" r:id="rId9"/>
    <p:sldId id="393" r:id="rId10"/>
    <p:sldId id="394" r:id="rId11"/>
    <p:sldId id="321" r:id="rId12"/>
    <p:sldId id="391" r:id="rId13"/>
    <p:sldId id="268" r:id="rId14"/>
    <p:sldId id="277" r:id="rId15"/>
    <p:sldId id="278" r:id="rId16"/>
    <p:sldId id="279" r:id="rId17"/>
    <p:sldId id="272" r:id="rId18"/>
    <p:sldId id="27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7E023D-48FD-AEF5-B6EE-E3E319C936B8}" name="Jeremiah Strachan" initials="JS" userId="S::JStrachan@stu.kerikerihigh.ac.nz::a0119285-0612-4fcd-bf7b-001cf44e68fc" providerId="AD"/>
  <p188:author id="{DD0DCDFF-07B7-1F33-93D6-E9C54116EA90}" name="Pieter du Plooy" initials="PP" userId="S::pduplooy@stu.kerikerihigh.ac.nz::aa60790b-dfd4-48c5-9a47-99bd617cd69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50BF2-2ADD-4C16-A2CF-C9D0BD0F8C68}" v="920" dt="2023-05-22T00:36:25.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5_DEF03C5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a:t>During your presentation, the speaker notes are visible on your monitor, but aren't visible to      the audience.</a:t>
          </a:r>
          <a:endParaRPr lang="en-US" sz="180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a:t>If you don’t see the Notes pane or it is completely minimized, click Notes on the task bar across the bottom of the PowerPoint window.</a:t>
          </a:r>
          <a:endParaRPr lang="en-US" sz="180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a:t>The Notes pane is a box that appears below each slide. Tap it to add notes.</a:t>
          </a:r>
          <a:endParaRPr lang="en-US" sz="180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During your presentation, the speaker notes are visible on your monitor, but aren't visible to      the audience.</a:t>
          </a:r>
          <a:endParaRPr lang="en-US" sz="1800" kern="120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The Notes pane is a box that appears below each slide. Tap it to add notes.</a:t>
          </a:r>
          <a:endParaRPr lang="en-US" sz="1800" kern="120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t>If you don’t see the Notes pane or it is completely minimized, click Notes on the task bar across the bottom of the PowerPoint window.</a:t>
          </a:r>
          <a:endParaRPr lang="en-US" sz="1800" kern="120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11641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297667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9437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14</a:t>
            </a:fld>
            <a:endParaRPr lang="en-US"/>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a:t>Presentation Title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7449"/>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vert="horz" wrap="square" lIns="0" tIns="0" rIns="0" bIns="0" rtlCol="0" anchor="t">
            <a:normAutofit/>
          </a:bodyPr>
          <a:lstStyle/>
          <a:p>
            <a:r>
              <a:rPr lang="en-US"/>
              <a:t>Group Name:  </a:t>
            </a:r>
            <a:endParaRPr lang="en-US">
              <a:solidFill>
                <a:srgbClr val="FFFFFF">
                  <a:alpha val="60000"/>
                </a:srgbClr>
              </a:solidFill>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Tree>
    <p:extLst>
      <p:ext uri="{BB962C8B-B14F-4D97-AF65-F5344CB8AC3E}">
        <p14:creationId xmlns:p14="http://schemas.microsoft.com/office/powerpoint/2010/main" val="297987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37402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249694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a:t>Walt Disney</a:t>
            </a:r>
          </a:p>
          <a:p>
            <a:endParaRPr lang="en-US"/>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9551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2624630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a:t>Add text, images, art, and videos. </a:t>
            </a:r>
          </a:p>
          <a:p>
            <a:r>
              <a:rPr lang="en-US"/>
              <a:t>Add transitions, animations, and motion. </a:t>
            </a:r>
          </a:p>
          <a:p>
            <a:r>
              <a:rPr lang="en-US"/>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a:t>Open the Design Ideas pane for instant slide makeovers. </a:t>
            </a:r>
          </a:p>
          <a:p>
            <a:r>
              <a:rPr lang="en-US"/>
              <a:t>When we have design ideas, we’ll show them to you right there. </a:t>
            </a:r>
          </a:p>
          <a:p>
            <a:endParaRPr lang="en-US"/>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 </a:t>
            </a:r>
          </a:p>
          <a:p>
            <a:pPr lvl="0"/>
            <a:endParaRPr lang="en-US"/>
          </a:p>
          <a:p>
            <a:endParaRPr lang="en-US"/>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a:t>Add text, images, art, and videos. </a:t>
            </a:r>
          </a:p>
          <a:p>
            <a:pPr lvl="0"/>
            <a:r>
              <a:rPr lang="en-US"/>
              <a:t>Add transitions, animations, and motion. </a:t>
            </a:r>
          </a:p>
          <a:p>
            <a:pPr lvl="0"/>
            <a:r>
              <a:rPr lang="en-US"/>
              <a:t>Save to OneDrive, to get to your presentations from your computer, tablet, or phone. </a:t>
            </a:r>
          </a:p>
          <a:p>
            <a:r>
              <a:rPr lang="en-US"/>
              <a:t>Open the Design Ideas pane for instant slide makeovers. </a:t>
            </a:r>
          </a:p>
          <a:p>
            <a:r>
              <a:rPr lang="en-US"/>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142054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596772"/>
            <a:ext cx="3565525" cy="4496054"/>
          </a:xfrm>
        </p:spPr>
        <p:txBody>
          <a:bodyPr/>
          <a:lstStyle/>
          <a:p>
            <a:r>
              <a:rPr lang="en-US"/>
              <a:t>Introduction – (what is this all about)</a:t>
            </a:r>
          </a:p>
          <a:p>
            <a:r>
              <a:rPr lang="en-US"/>
              <a:t>Getting Started – (what research did you do)</a:t>
            </a:r>
          </a:p>
          <a:p>
            <a:r>
              <a:rPr lang="en-US"/>
              <a:t>Interview Description – (who was the user, what are their needs)</a:t>
            </a:r>
          </a:p>
          <a:p>
            <a:r>
              <a:rPr lang="en-US"/>
              <a:t>Selection – (explain a few considerations) </a:t>
            </a:r>
          </a:p>
          <a:p>
            <a:r>
              <a:rPr lang="en-US"/>
              <a:t>Justification – (why does this fit the users needs)</a:t>
            </a:r>
          </a:p>
          <a:p>
            <a:endParaRPr lang="en-US"/>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59487" y="0"/>
            <a:ext cx="3124979"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499"/>
            <a:ext cx="6221412" cy="1750257"/>
          </a:xfrm>
          <a:noFill/>
        </p:spPr>
        <p:txBody>
          <a:bodyPr vert="horz" wrap="square" lIns="0" tIns="0" rIns="0" bIns="0" rtlCol="0" anchor="t">
            <a:normAutofit fontScale="85000" lnSpcReduction="10000"/>
          </a:bodyPr>
          <a:lstStyle/>
          <a:p>
            <a:r>
              <a:rPr lang="en-US">
                <a:solidFill>
                  <a:srgbClr val="FFFFFF">
                    <a:alpha val="60000"/>
                  </a:srgbClr>
                </a:solidFill>
              </a:rPr>
              <a:t>We interviewed Rey about what type of pc he would like. We also asked what his plans are and how he would use the pc most of the time. We were told that he would mainly use his pc for gaming. The main games he would play are apex legends and call of duty.  These games would need decent CPU and GPU's to run. Rey would also sometimes watch Netflix or Disney on his PC.</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27552"/>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045246" cy="2350395"/>
          </a:xfrm>
        </p:spPr>
        <p:txBody>
          <a:bodyPr vert="horz" wrap="square" lIns="0" tIns="0" rIns="0" bIns="0" rtlCol="0" anchor="b" anchorCtr="0">
            <a:normAutofit/>
          </a:bodyPr>
          <a:lstStyle/>
          <a:p>
            <a:pPr>
              <a:lnSpc>
                <a:spcPct val="100000"/>
              </a:lnSpc>
            </a:pPr>
            <a:r>
              <a:rPr lang="en-US"/>
              <a:t>Getting Started</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927222"/>
            <a:ext cx="11231931" cy="3165604"/>
          </a:xfrm>
        </p:spPr>
        <p:txBody>
          <a:bodyPr vert="horz" wrap="square" lIns="0" tIns="0" rIns="0" bIns="0" rtlCol="0" anchor="t">
            <a:normAutofit/>
          </a:bodyPr>
          <a:lstStyle/>
          <a:p>
            <a:pPr marL="0" indent="0">
              <a:lnSpc>
                <a:spcPct val="100000"/>
              </a:lnSpc>
            </a:pPr>
            <a:r>
              <a:rPr lang="en-US" kern="1200">
                <a:solidFill>
                  <a:schemeClr val="tx1"/>
                </a:solidFill>
                <a:latin typeface="+mn-lt"/>
              </a:rPr>
              <a:t>Some of the research that we had to do were the components that are found inside computers such as the RAM, CPU and GPU.  We learned what the object was of each component such as the Ram is the Random-access memory and that it makes a copy of the system then saves </a:t>
            </a:r>
            <a:r>
              <a:rPr lang="en-US">
                <a:solidFill>
                  <a:schemeClr val="tx1"/>
                </a:solidFill>
              </a:rPr>
              <a:t>the changes later when you are done. We also researched different pre-built computers and the price points of them.</a:t>
            </a:r>
            <a:endParaRPr lang="en-US" kern="1200">
              <a:solidFill>
                <a:schemeClr val="tx1"/>
              </a:solidFill>
              <a:latin typeface="+mn-lt"/>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024966" cy="868583"/>
          </a:xfrm>
        </p:spPr>
        <p:txBody>
          <a:bodyPr vert="horz" wrap="square" lIns="0" tIns="0" rIns="0" bIns="0" rtlCol="0" anchor="b" anchorCtr="0">
            <a:normAutofit fontScale="90000"/>
          </a:bodyPr>
          <a:lstStyle/>
          <a:p>
            <a:pPr>
              <a:lnSpc>
                <a:spcPct val="100000"/>
              </a:lnSpc>
            </a:pPr>
            <a:r>
              <a:rPr lang="en-US"/>
              <a:t>Interview Description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825145"/>
            <a:ext cx="9716791" cy="4267681"/>
          </a:xfrm>
        </p:spPr>
        <p:txBody>
          <a:bodyPr vert="horz" wrap="square" lIns="0" tIns="0" rIns="0" bIns="0" rtlCol="0" anchor="t">
            <a:normAutofit/>
          </a:bodyPr>
          <a:lstStyle/>
          <a:p>
            <a:pPr marL="0" indent="0">
              <a:lnSpc>
                <a:spcPct val="100000"/>
              </a:lnSpc>
            </a:pPr>
            <a:r>
              <a:rPr lang="en-US">
                <a:solidFill>
                  <a:schemeClr val="tx1"/>
                </a:solidFill>
              </a:rPr>
              <a:t>In order to for the pc to run the games requested by Rey the pc would need at least 8GB of RAM, Intel Core i5-2500K or AMD Ryzen 3 1200 for the CPU. The GPU would require  NVIDIA GeForce GTX 960 or AMD Radeon RX 470 and at least 2 GB of video memory. Apex would require at least 22 GB of storage while Call of duty warzone would require 22.6 GB on steam.</a:t>
            </a:r>
            <a:endParaRPr lang="en-US">
              <a:solidFill>
                <a:schemeClr val="tx1"/>
              </a:solidFill>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388512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3905727" cy="2986234"/>
          </a:xfrm>
        </p:spPr>
        <p:txBody>
          <a:bodyPr vert="horz" wrap="square" lIns="0" tIns="0" rIns="0" bIns="0" rtlCol="0" anchor="b" anchorCtr="0">
            <a:normAutofit/>
          </a:bodyPr>
          <a:lstStyle/>
          <a:p>
            <a:pPr>
              <a:lnSpc>
                <a:spcPct val="100000"/>
              </a:lnSpc>
            </a:pPr>
            <a:r>
              <a:rPr lang="en-US"/>
              <a:t>Selection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11090274" cy="2265216"/>
          </a:xfrm>
        </p:spPr>
        <p:txBody>
          <a:bodyPr vert="horz" wrap="square" lIns="0" tIns="0" rIns="0" bIns="0" rtlCol="0" anchor="t">
            <a:normAutofit/>
          </a:bodyPr>
          <a:lstStyle/>
          <a:p>
            <a:pPr marL="0" indent="0">
              <a:lnSpc>
                <a:spcPct val="100000"/>
              </a:lnSpc>
            </a:pPr>
            <a:r>
              <a:rPr lang="en-US">
                <a:solidFill>
                  <a:srgbClr val="FFFFFF"/>
                </a:solidFill>
              </a:rPr>
              <a:t>On PB tech I found a PC perfect for Reys needs; it costs $998.99.Its name is GPC RX 6400 Gaming PC AMD Ryzen 3 4100 4 Core - 256GB SSD - 8GB RAM - AMD Radeon RX6400 4GB. </a:t>
            </a:r>
          </a:p>
          <a:p>
            <a:pPr marL="0" indent="0">
              <a:lnSpc>
                <a:spcPct val="100000"/>
              </a:lnSpc>
              <a:buNone/>
            </a:pPr>
            <a:endParaRPr lang="en-US">
              <a:solidFill>
                <a:srgbClr val="FFFFFF">
                  <a:alpha val="60000"/>
                </a:srgbClr>
              </a:solidFill>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96630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4731351" cy="2986234"/>
          </a:xfrm>
        </p:spPr>
        <p:txBody>
          <a:bodyPr vert="horz" wrap="square" lIns="0" tIns="0" rIns="0" bIns="0" rtlCol="0" anchor="b" anchorCtr="0">
            <a:normAutofit/>
          </a:bodyPr>
          <a:lstStyle/>
          <a:p>
            <a:pPr>
              <a:lnSpc>
                <a:spcPct val="100000"/>
              </a:lnSpc>
            </a:pPr>
            <a:r>
              <a:rPr lang="en-US"/>
              <a:t>Justification</a:t>
            </a:r>
            <a:endParaRPr lang="en-US" sz="6400" kern="120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5504"/>
            <a:ext cx="11203172" cy="2265216"/>
          </a:xfrm>
        </p:spPr>
        <p:txBody>
          <a:bodyPr vert="horz" wrap="square" lIns="0" tIns="0" rIns="0" bIns="0" rtlCol="0">
            <a:normAutofit/>
          </a:bodyPr>
          <a:lstStyle/>
          <a:p>
            <a:pPr marL="0" indent="0">
              <a:lnSpc>
                <a:spcPct val="100000"/>
              </a:lnSpc>
              <a:buNone/>
            </a:pPr>
            <a:r>
              <a:rPr lang="en-US">
                <a:solidFill>
                  <a:schemeClr val="tx1"/>
                </a:solidFill>
              </a:rPr>
              <a:t>The reason I had chosen the GPC RX 6400 Gaming PC is because it fits many of the requirements that Rey has set when asking for a pc. Its price is within his price point while also having the system requirements that the chosen games would require such as the GB of RAM and the </a:t>
            </a:r>
            <a:r>
              <a:rPr lang="en-US">
                <a:solidFill>
                  <a:srgbClr val="FFFFFF"/>
                </a:solidFill>
              </a:rPr>
              <a:t>Ryzen 3 4100 4 Core. There will also be enough space to upgrade the PC if Rey would like because there is 3 unused ram slots and Rey can also replace some of the components if he wants to </a:t>
            </a:r>
            <a:endParaRPr lang="en-US" kern="120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462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533313" y="4508500"/>
            <a:ext cx="7950510" cy="1563688"/>
          </a:xfrm>
        </p:spPr>
        <p:txBody>
          <a:bodyPr>
            <a:normAutofit/>
          </a:bodyPr>
          <a:lstStyle/>
          <a:p>
            <a:r>
              <a:rPr lang="en-US"/>
              <a:t>This PC that I have chosen is perfect for Reys need as it can run the games he required. It is in his requested price point for his PC.</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a:t>Presenter name</a:t>
            </a:r>
          </a:p>
          <a:p>
            <a:r>
              <a:rPr lang="en-US"/>
              <a:t>Email address</a:t>
            </a:r>
          </a:p>
          <a:p>
            <a:r>
              <a:rPr lang="en-US"/>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9A70E9FE0C99458F0A1DBD5045551D" ma:contentTypeVersion="6" ma:contentTypeDescription="Create a new document." ma:contentTypeScope="" ma:versionID="907a3cd71fe2d1a923de97fad0eab765">
  <xsd:schema xmlns:xsd="http://www.w3.org/2001/XMLSchema" xmlns:xs="http://www.w3.org/2001/XMLSchema" xmlns:p="http://schemas.microsoft.com/office/2006/metadata/properties" xmlns:ns3="467faee1-aa3d-4941-a5e9-68dd0076755c" xmlns:ns4="22a5d8f0-e8e6-4851-8c91-7c8dd83f442d" targetNamespace="http://schemas.microsoft.com/office/2006/metadata/properties" ma:root="true" ma:fieldsID="0110e16d00b9f673d42fe57b2f5a0a8c" ns3:_="" ns4:_="">
    <xsd:import namespace="467faee1-aa3d-4941-a5e9-68dd0076755c"/>
    <xsd:import namespace="22a5d8f0-e8e6-4851-8c91-7c8dd83f442d"/>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7faee1-aa3d-4941-a5e9-68dd007675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a5d8f0-e8e6-4851-8c91-7c8dd83f442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67faee1-aa3d-4941-a5e9-68dd007675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7E35A8-AEFC-4528-9820-9F1425D528AD}">
  <ds:schemaRefs>
    <ds:schemaRef ds:uri="22a5d8f0-e8e6-4851-8c91-7c8dd83f442d"/>
    <ds:schemaRef ds:uri="467faee1-aa3d-4941-a5e9-68dd007675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0811A92-D464-4AC4-A396-BA73B10CEEAC}">
  <ds:schemaRefs>
    <ds:schemaRef ds:uri="22a5d8f0-e8e6-4851-8c91-7c8dd83f442d"/>
    <ds:schemaRef ds:uri="467faee1-aa3d-4941-a5e9-68dd007675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{AA7359F9-CD37-4052-963F-EC1E2311803D}tf33713516_win32</Template>
  <Application>Microsoft Office PowerPoint</Application>
  <PresentationFormat>Widescreen</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3DFloatVTI</vt:lpstr>
      <vt:lpstr>Presentation Title</vt:lpstr>
      <vt:lpstr>Agenda</vt:lpstr>
      <vt:lpstr>Introduction</vt:lpstr>
      <vt:lpstr>Getting Started</vt:lpstr>
      <vt:lpstr>Interview Description</vt:lpstr>
      <vt:lpstr>Selection</vt:lpstr>
      <vt:lpstr>Justification</vt:lpstr>
      <vt:lpstr>Summary</vt:lpstr>
      <vt:lpstr>Thank You</vt:lpstr>
      <vt:lpstr>Team</vt:lpstr>
      <vt:lpstr>Chart</vt:lpstr>
      <vt:lpstr>Table</vt:lpstr>
      <vt:lpstr>The way to get started is to quit talking and begin doing.</vt:lpstr>
      <vt:lpstr>Timeline</vt:lpstr>
      <vt:lpstr>Content </vt:lpstr>
      <vt:lpstr>Content 2 </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Zack Holly</dc:creator>
  <cp:revision>2</cp:revision>
  <dcterms:created xsi:type="dcterms:W3CDTF">2022-05-31T00:59:22Z</dcterms:created>
  <dcterms:modified xsi:type="dcterms:W3CDTF">2023-05-23T21:54:55Z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0x010100799A70E9FE0C99458F0A1DBD5045551D</vt:lpwstr>
  </property>
</Properties>
</file>