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1"/>
  </p:notesMasterIdLst>
  <p:handoutMasterIdLst>
    <p:handoutMasterId r:id="rId22"/>
  </p:handoutMasterIdLst>
  <p:sldIdLst>
    <p:sldId id="257" r:id="rId5"/>
    <p:sldId id="389" r:id="rId6"/>
    <p:sldId id="384" r:id="rId7"/>
    <p:sldId id="317" r:id="rId8"/>
    <p:sldId id="392" r:id="rId9"/>
    <p:sldId id="393" r:id="rId10"/>
    <p:sldId id="394" r:id="rId11"/>
    <p:sldId id="321" r:id="rId12"/>
    <p:sldId id="391" r:id="rId13"/>
    <p:sldId id="268" r:id="rId14"/>
    <p:sldId id="277" r:id="rId15"/>
    <p:sldId id="278" r:id="rId16"/>
    <p:sldId id="279" r:id="rId17"/>
    <p:sldId id="272" r:id="rId18"/>
    <p:sldId id="270"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3725" autoAdjust="0"/>
  </p:normalViewPr>
  <p:slideViewPr>
    <p:cSldViewPr snapToGrid="0">
      <p:cViewPr varScale="1">
        <p:scale>
          <a:sx n="114" d="100"/>
          <a:sy n="114" d="100"/>
        </p:scale>
        <p:origin x="486" y="10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5/22/2023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116415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297667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594379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14</a:t>
            </a:fld>
            <a:endParaRPr lang="en-US"/>
          </a:p>
        </p:txBody>
      </p:sp>
    </p:spTree>
    <p:extLst>
      <p:ext uri="{BB962C8B-B14F-4D97-AF65-F5344CB8AC3E}">
        <p14:creationId xmlns:p14="http://schemas.microsoft.com/office/powerpoint/2010/main" val="51454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My Presentation</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Whitiora</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Whitiora 1</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Team Leader</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Whitiora 2</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Interviewed the person</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Whitiora 3</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Researcher </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Whitiora 4</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Presentation </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4" name="Picture Placeholder 3">
            <a:extLst>
              <a:ext uri="{FF2B5EF4-FFF2-40B4-BE49-F238E27FC236}">
                <a16:creationId xmlns:a16="http://schemas.microsoft.com/office/drawing/2014/main" id="{5A0F3B4E-3CC7-71E7-CE83-E821A9A50F2D}"/>
              </a:ext>
            </a:extLst>
          </p:cNvPr>
          <p:cNvSpPr>
            <a:spLocks noGrp="1"/>
          </p:cNvSpPr>
          <p:nvPr>
            <p:ph type="pic" sz="quarter" idx="13"/>
          </p:nvPr>
        </p:nvSpPr>
        <p:spPr/>
      </p:sp>
      <p:sp>
        <p:nvSpPr>
          <p:cNvPr id="10" name="Picture Placeholder 9">
            <a:extLst>
              <a:ext uri="{FF2B5EF4-FFF2-40B4-BE49-F238E27FC236}">
                <a16:creationId xmlns:a16="http://schemas.microsoft.com/office/drawing/2014/main" id="{74EDD8BB-C495-C974-0740-9FDE4D747D81}"/>
              </a:ext>
            </a:extLst>
          </p:cNvPr>
          <p:cNvSpPr>
            <a:spLocks noGrp="1"/>
          </p:cNvSpPr>
          <p:nvPr>
            <p:ph type="pic" sz="quarter" idx="14"/>
          </p:nvPr>
        </p:nvSpPr>
        <p:spPr/>
      </p:sp>
      <p:sp>
        <p:nvSpPr>
          <p:cNvPr id="12" name="Picture Placeholder 11">
            <a:extLst>
              <a:ext uri="{FF2B5EF4-FFF2-40B4-BE49-F238E27FC236}">
                <a16:creationId xmlns:a16="http://schemas.microsoft.com/office/drawing/2014/main" id="{7886E1A7-C92C-8F2F-31CD-BF7167485655}"/>
              </a:ext>
            </a:extLst>
          </p:cNvPr>
          <p:cNvSpPr>
            <a:spLocks noGrp="1"/>
          </p:cNvSpPr>
          <p:nvPr>
            <p:ph type="pic" sz="quarter" idx="15"/>
          </p:nvPr>
        </p:nvSpPr>
        <p:spPr/>
      </p:sp>
      <p:sp>
        <p:nvSpPr>
          <p:cNvPr id="14" name="Picture Placeholder 13">
            <a:extLst>
              <a:ext uri="{FF2B5EF4-FFF2-40B4-BE49-F238E27FC236}">
                <a16:creationId xmlns:a16="http://schemas.microsoft.com/office/drawing/2014/main" id="{F7CBED9F-F92E-4797-9ABF-26366F8AB2B9}"/>
              </a:ext>
            </a:extLst>
          </p:cNvPr>
          <p:cNvSpPr>
            <a:spLocks noGrp="1"/>
          </p:cNvSpPr>
          <p:nvPr>
            <p:ph type="pic" sz="quarter" idx="16"/>
          </p:nvPr>
        </p:nvSpPr>
        <p:spPr/>
      </p:sp>
    </p:spTree>
    <p:extLst>
      <p:ext uri="{BB962C8B-B14F-4D97-AF65-F5344CB8AC3E}">
        <p14:creationId xmlns:p14="http://schemas.microsoft.com/office/powerpoint/2010/main" val="2979876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74028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2496947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9551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2624630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1420547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1047496"/>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596772"/>
            <a:ext cx="3565525" cy="4496054"/>
          </a:xfrm>
        </p:spPr>
        <p:txBody>
          <a:bodyPr/>
          <a:lstStyle/>
          <a:p>
            <a:r>
              <a:rPr lang="en-US" dirty="0"/>
              <a:t>Introduction – (what is this all about)</a:t>
            </a:r>
          </a:p>
          <a:p>
            <a:r>
              <a:rPr lang="en-US" dirty="0"/>
              <a:t>Getting Started – (what research did you do)</a:t>
            </a:r>
          </a:p>
          <a:p>
            <a:r>
              <a:rPr lang="en-US" dirty="0"/>
              <a:t>Interview Description – (who was the user, what are their needs)</a:t>
            </a:r>
          </a:p>
          <a:p>
            <a:r>
              <a:rPr lang="en-US" dirty="0"/>
              <a:t>Selection – (explain a few considerations) </a:t>
            </a:r>
          </a:p>
          <a:p>
            <a:r>
              <a:rPr lang="en-US" dirty="0"/>
              <a:t>Justification – (why does this fit the users needs)</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468505" y="1728278"/>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30239" y="596391"/>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7964"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22" name="Freeform: Shape 21">
            <a:extLst>
              <a:ext uri="{FF2B5EF4-FFF2-40B4-BE49-F238E27FC236}">
                <a16:creationId xmlns:a16="http://schemas.microsoft.com/office/drawing/2014/main" id="{F740CA31-6573-D157-3947-6DE4326284E9}"/>
              </a:ext>
            </a:extLst>
          </p:cNvPr>
          <p:cNvSpPr/>
          <p:nvPr/>
        </p:nvSpPr>
        <p:spPr>
          <a:xfrm>
            <a:off x="9259555" y="1013485"/>
            <a:ext cx="1753559" cy="1429587"/>
          </a:xfrm>
          <a:custGeom>
            <a:avLst/>
            <a:gdLst>
              <a:gd name="connsiteX0" fmla="*/ 287116 w 1753559"/>
              <a:gd name="connsiteY0" fmla="*/ 1426902 h 1429587"/>
              <a:gd name="connsiteX1" fmla="*/ 748511 w 1753559"/>
              <a:gd name="connsiteY1" fmla="*/ 773 h 1429587"/>
              <a:gd name="connsiteX2" fmla="*/ 1394463 w 1753559"/>
              <a:gd name="connsiteY2" fmla="*/ 1217177 h 1429587"/>
              <a:gd name="connsiteX3" fmla="*/ 1891 w 1753559"/>
              <a:gd name="connsiteY3" fmla="*/ 546058 h 1429587"/>
              <a:gd name="connsiteX4" fmla="*/ 1746801 w 1753559"/>
              <a:gd name="connsiteY4" fmla="*/ 353111 h 1429587"/>
              <a:gd name="connsiteX5" fmla="*/ 605898 w 1753559"/>
              <a:gd name="connsiteY5" fmla="*/ 487335 h 1429587"/>
              <a:gd name="connsiteX6" fmla="*/ 622676 w 1753559"/>
              <a:gd name="connsiteY6" fmla="*/ 604781 h 1429587"/>
              <a:gd name="connsiteX7" fmla="*/ 1126016 w 1753559"/>
              <a:gd name="connsiteY7" fmla="*/ 629948 h 1429587"/>
              <a:gd name="connsiteX8" fmla="*/ 1176350 w 1753559"/>
              <a:gd name="connsiteY8" fmla="*/ 940340 h 1429587"/>
              <a:gd name="connsiteX9" fmla="*/ 706566 w 1753559"/>
              <a:gd name="connsiteY9" fmla="*/ 797727 h 1429587"/>
              <a:gd name="connsiteX10" fmla="*/ 857568 w 1753559"/>
              <a:gd name="connsiteY10" fmla="*/ 571225 h 1429587"/>
              <a:gd name="connsiteX11" fmla="*/ 1335740 w 1753559"/>
              <a:gd name="connsiteY11" fmla="*/ 1074564 h 1429587"/>
              <a:gd name="connsiteX12" fmla="*/ 563953 w 1753559"/>
              <a:gd name="connsiteY12" fmla="*/ 831283 h 1429587"/>
              <a:gd name="connsiteX13" fmla="*/ 614287 w 1753559"/>
              <a:gd name="connsiteY13" fmla="*/ 571225 h 1429587"/>
              <a:gd name="connsiteX14" fmla="*/ 849179 w 1753559"/>
              <a:gd name="connsiteY14" fmla="*/ 185331 h 1429587"/>
              <a:gd name="connsiteX15" fmla="*/ 949847 w 1753559"/>
              <a:gd name="connsiteY15" fmla="*/ 420223 h 1429587"/>
              <a:gd name="connsiteX16" fmla="*/ 203227 w 1753559"/>
              <a:gd name="connsiteY16" fmla="*/ 629948 h 1429587"/>
              <a:gd name="connsiteX17" fmla="*/ 480063 w 1753559"/>
              <a:gd name="connsiteY17" fmla="*/ 722226 h 1429587"/>
              <a:gd name="connsiteX18" fmla="*/ 1092460 w 1753559"/>
              <a:gd name="connsiteY18" fmla="*/ 537669 h 1429587"/>
              <a:gd name="connsiteX19" fmla="*/ 1277017 w 1753559"/>
              <a:gd name="connsiteY19" fmla="*/ 1057786 h 1429587"/>
              <a:gd name="connsiteX20" fmla="*/ 865957 w 1753559"/>
              <a:gd name="connsiteY20" fmla="*/ 898395 h 1429587"/>
              <a:gd name="connsiteX21" fmla="*/ 924680 w 1753559"/>
              <a:gd name="connsiteY21" fmla="*/ 772560 h 1429587"/>
              <a:gd name="connsiteX22" fmla="*/ 1151183 w 1753559"/>
              <a:gd name="connsiteY22" fmla="*/ 923562 h 1429587"/>
              <a:gd name="connsiteX23" fmla="*/ 1100849 w 1753559"/>
              <a:gd name="connsiteY23" fmla="*/ 646725 h 1429587"/>
              <a:gd name="connsiteX24" fmla="*/ 849179 w 1753559"/>
              <a:gd name="connsiteY24" fmla="*/ 202109 h 1429587"/>
              <a:gd name="connsiteX25" fmla="*/ 639454 w 1753559"/>
              <a:gd name="connsiteY25" fmla="*/ 269221 h 1429587"/>
              <a:gd name="connsiteX26" fmla="*/ 580731 w 1753559"/>
              <a:gd name="connsiteY26" fmla="*/ 520891 h 1429587"/>
              <a:gd name="connsiteX27" fmla="*/ 572342 w 1753559"/>
              <a:gd name="connsiteY27" fmla="*/ 789338 h 1429587"/>
              <a:gd name="connsiteX28" fmla="*/ 765289 w 1753559"/>
              <a:gd name="connsiteY28" fmla="*/ 890006 h 1429587"/>
              <a:gd name="connsiteX29" fmla="*/ 983403 w 1753559"/>
              <a:gd name="connsiteY29" fmla="*/ 1074564 h 1429587"/>
              <a:gd name="connsiteX30" fmla="*/ 1285406 w 1753559"/>
              <a:gd name="connsiteY30" fmla="*/ 1124898 h 1429587"/>
              <a:gd name="connsiteX31" fmla="*/ 1285406 w 1753559"/>
              <a:gd name="connsiteY31" fmla="*/ 1124898 h 1429587"/>
              <a:gd name="connsiteX32" fmla="*/ 815623 w 1753559"/>
              <a:gd name="connsiteY32" fmla="*/ 512502 h 1429587"/>
              <a:gd name="connsiteX33" fmla="*/ 1704856 w 1753559"/>
              <a:gd name="connsiteY33" fmla="*/ 361500 h 1429587"/>
              <a:gd name="connsiteX34" fmla="*/ 287116 w 1753559"/>
              <a:gd name="connsiteY34" fmla="*/ 1426902 h 1429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753559" h="1429587">
                <a:moveTo>
                  <a:pt x="287116" y="1426902"/>
                </a:moveTo>
                <a:cubicBezTo>
                  <a:pt x="127725" y="1366781"/>
                  <a:pt x="563953" y="35727"/>
                  <a:pt x="748511" y="773"/>
                </a:cubicBezTo>
                <a:cubicBezTo>
                  <a:pt x="933069" y="-34181"/>
                  <a:pt x="1518900" y="1126296"/>
                  <a:pt x="1394463" y="1217177"/>
                </a:cubicBezTo>
                <a:cubicBezTo>
                  <a:pt x="1270026" y="1308058"/>
                  <a:pt x="-56832" y="690069"/>
                  <a:pt x="1891" y="546058"/>
                </a:cubicBezTo>
                <a:cubicBezTo>
                  <a:pt x="60614" y="402047"/>
                  <a:pt x="1646133" y="362898"/>
                  <a:pt x="1746801" y="353111"/>
                </a:cubicBezTo>
                <a:cubicBezTo>
                  <a:pt x="1847469" y="343324"/>
                  <a:pt x="793252" y="445390"/>
                  <a:pt x="605898" y="487335"/>
                </a:cubicBezTo>
                <a:cubicBezTo>
                  <a:pt x="418544" y="529280"/>
                  <a:pt x="535990" y="581012"/>
                  <a:pt x="622676" y="604781"/>
                </a:cubicBezTo>
                <a:cubicBezTo>
                  <a:pt x="709362" y="628550"/>
                  <a:pt x="1033737" y="574022"/>
                  <a:pt x="1126016" y="629948"/>
                </a:cubicBezTo>
                <a:cubicBezTo>
                  <a:pt x="1218295" y="685874"/>
                  <a:pt x="1246258" y="912377"/>
                  <a:pt x="1176350" y="940340"/>
                </a:cubicBezTo>
                <a:cubicBezTo>
                  <a:pt x="1106442" y="968303"/>
                  <a:pt x="759696" y="859246"/>
                  <a:pt x="706566" y="797727"/>
                </a:cubicBezTo>
                <a:cubicBezTo>
                  <a:pt x="653436" y="736208"/>
                  <a:pt x="752706" y="525086"/>
                  <a:pt x="857568" y="571225"/>
                </a:cubicBezTo>
                <a:cubicBezTo>
                  <a:pt x="962430" y="617364"/>
                  <a:pt x="1384676" y="1031221"/>
                  <a:pt x="1335740" y="1074564"/>
                </a:cubicBezTo>
                <a:cubicBezTo>
                  <a:pt x="1286804" y="1117907"/>
                  <a:pt x="684195" y="915173"/>
                  <a:pt x="563953" y="831283"/>
                </a:cubicBezTo>
                <a:cubicBezTo>
                  <a:pt x="443711" y="747393"/>
                  <a:pt x="566749" y="678884"/>
                  <a:pt x="614287" y="571225"/>
                </a:cubicBezTo>
                <a:cubicBezTo>
                  <a:pt x="661825" y="463566"/>
                  <a:pt x="793252" y="210498"/>
                  <a:pt x="849179" y="185331"/>
                </a:cubicBezTo>
                <a:cubicBezTo>
                  <a:pt x="905106" y="160164"/>
                  <a:pt x="1057506" y="346120"/>
                  <a:pt x="949847" y="420223"/>
                </a:cubicBezTo>
                <a:cubicBezTo>
                  <a:pt x="842188" y="494326"/>
                  <a:pt x="281524" y="579614"/>
                  <a:pt x="203227" y="629948"/>
                </a:cubicBezTo>
                <a:cubicBezTo>
                  <a:pt x="124930" y="680282"/>
                  <a:pt x="331858" y="737606"/>
                  <a:pt x="480063" y="722226"/>
                </a:cubicBezTo>
                <a:cubicBezTo>
                  <a:pt x="628269" y="706846"/>
                  <a:pt x="959634" y="481742"/>
                  <a:pt x="1092460" y="537669"/>
                </a:cubicBezTo>
                <a:cubicBezTo>
                  <a:pt x="1225286" y="593596"/>
                  <a:pt x="1314767" y="997665"/>
                  <a:pt x="1277017" y="1057786"/>
                </a:cubicBezTo>
                <a:cubicBezTo>
                  <a:pt x="1239267" y="1117907"/>
                  <a:pt x="924680" y="945933"/>
                  <a:pt x="865957" y="898395"/>
                </a:cubicBezTo>
                <a:cubicBezTo>
                  <a:pt x="807234" y="850857"/>
                  <a:pt x="877142" y="768365"/>
                  <a:pt x="924680" y="772560"/>
                </a:cubicBezTo>
                <a:cubicBezTo>
                  <a:pt x="972218" y="776754"/>
                  <a:pt x="1121822" y="944534"/>
                  <a:pt x="1151183" y="923562"/>
                </a:cubicBezTo>
                <a:cubicBezTo>
                  <a:pt x="1180544" y="902590"/>
                  <a:pt x="1151183" y="766967"/>
                  <a:pt x="1100849" y="646725"/>
                </a:cubicBezTo>
                <a:cubicBezTo>
                  <a:pt x="1050515" y="526483"/>
                  <a:pt x="926078" y="265026"/>
                  <a:pt x="849179" y="202109"/>
                </a:cubicBezTo>
                <a:cubicBezTo>
                  <a:pt x="772280" y="139192"/>
                  <a:pt x="684195" y="216091"/>
                  <a:pt x="639454" y="269221"/>
                </a:cubicBezTo>
                <a:cubicBezTo>
                  <a:pt x="594713" y="322351"/>
                  <a:pt x="591916" y="434205"/>
                  <a:pt x="580731" y="520891"/>
                </a:cubicBezTo>
                <a:cubicBezTo>
                  <a:pt x="569546" y="607577"/>
                  <a:pt x="541582" y="727819"/>
                  <a:pt x="572342" y="789338"/>
                </a:cubicBezTo>
                <a:cubicBezTo>
                  <a:pt x="603102" y="850857"/>
                  <a:pt x="696779" y="842468"/>
                  <a:pt x="765289" y="890006"/>
                </a:cubicBezTo>
                <a:cubicBezTo>
                  <a:pt x="833799" y="937544"/>
                  <a:pt x="896717" y="1035415"/>
                  <a:pt x="983403" y="1074564"/>
                </a:cubicBezTo>
                <a:cubicBezTo>
                  <a:pt x="1070089" y="1113713"/>
                  <a:pt x="1285406" y="1124898"/>
                  <a:pt x="1285406" y="1124898"/>
                </a:cubicBezTo>
                <a:lnTo>
                  <a:pt x="1285406" y="1124898"/>
                </a:lnTo>
                <a:cubicBezTo>
                  <a:pt x="1207109" y="1022832"/>
                  <a:pt x="745715" y="639735"/>
                  <a:pt x="815623" y="512502"/>
                </a:cubicBezTo>
                <a:cubicBezTo>
                  <a:pt x="885531" y="385269"/>
                  <a:pt x="1792940" y="203507"/>
                  <a:pt x="1704856" y="361500"/>
                </a:cubicBezTo>
                <a:cubicBezTo>
                  <a:pt x="1616772" y="519493"/>
                  <a:pt x="446507" y="1487023"/>
                  <a:pt x="287116" y="1426902"/>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6" name="Freeform: Shape 25">
            <a:extLst>
              <a:ext uri="{FF2B5EF4-FFF2-40B4-BE49-F238E27FC236}">
                <a16:creationId xmlns:a16="http://schemas.microsoft.com/office/drawing/2014/main" id="{5238A27E-FE79-50A4-6912-6CB05D9B1119}"/>
              </a:ext>
            </a:extLst>
          </p:cNvPr>
          <p:cNvSpPr/>
          <p:nvPr/>
        </p:nvSpPr>
        <p:spPr>
          <a:xfrm>
            <a:off x="9738360" y="4078377"/>
            <a:ext cx="1753559" cy="1429587"/>
          </a:xfrm>
          <a:custGeom>
            <a:avLst/>
            <a:gdLst>
              <a:gd name="connsiteX0" fmla="*/ 287116 w 1753559"/>
              <a:gd name="connsiteY0" fmla="*/ 1426902 h 1429587"/>
              <a:gd name="connsiteX1" fmla="*/ 748511 w 1753559"/>
              <a:gd name="connsiteY1" fmla="*/ 773 h 1429587"/>
              <a:gd name="connsiteX2" fmla="*/ 1394463 w 1753559"/>
              <a:gd name="connsiteY2" fmla="*/ 1217177 h 1429587"/>
              <a:gd name="connsiteX3" fmla="*/ 1891 w 1753559"/>
              <a:gd name="connsiteY3" fmla="*/ 546058 h 1429587"/>
              <a:gd name="connsiteX4" fmla="*/ 1746801 w 1753559"/>
              <a:gd name="connsiteY4" fmla="*/ 353111 h 1429587"/>
              <a:gd name="connsiteX5" fmla="*/ 605898 w 1753559"/>
              <a:gd name="connsiteY5" fmla="*/ 487335 h 1429587"/>
              <a:gd name="connsiteX6" fmla="*/ 622676 w 1753559"/>
              <a:gd name="connsiteY6" fmla="*/ 604781 h 1429587"/>
              <a:gd name="connsiteX7" fmla="*/ 1126016 w 1753559"/>
              <a:gd name="connsiteY7" fmla="*/ 629948 h 1429587"/>
              <a:gd name="connsiteX8" fmla="*/ 1176350 w 1753559"/>
              <a:gd name="connsiteY8" fmla="*/ 940340 h 1429587"/>
              <a:gd name="connsiteX9" fmla="*/ 706566 w 1753559"/>
              <a:gd name="connsiteY9" fmla="*/ 797727 h 1429587"/>
              <a:gd name="connsiteX10" fmla="*/ 857568 w 1753559"/>
              <a:gd name="connsiteY10" fmla="*/ 571225 h 1429587"/>
              <a:gd name="connsiteX11" fmla="*/ 1335740 w 1753559"/>
              <a:gd name="connsiteY11" fmla="*/ 1074564 h 1429587"/>
              <a:gd name="connsiteX12" fmla="*/ 563953 w 1753559"/>
              <a:gd name="connsiteY12" fmla="*/ 831283 h 1429587"/>
              <a:gd name="connsiteX13" fmla="*/ 614287 w 1753559"/>
              <a:gd name="connsiteY13" fmla="*/ 571225 h 1429587"/>
              <a:gd name="connsiteX14" fmla="*/ 849179 w 1753559"/>
              <a:gd name="connsiteY14" fmla="*/ 185331 h 1429587"/>
              <a:gd name="connsiteX15" fmla="*/ 949847 w 1753559"/>
              <a:gd name="connsiteY15" fmla="*/ 420223 h 1429587"/>
              <a:gd name="connsiteX16" fmla="*/ 203227 w 1753559"/>
              <a:gd name="connsiteY16" fmla="*/ 629948 h 1429587"/>
              <a:gd name="connsiteX17" fmla="*/ 480063 w 1753559"/>
              <a:gd name="connsiteY17" fmla="*/ 722226 h 1429587"/>
              <a:gd name="connsiteX18" fmla="*/ 1092460 w 1753559"/>
              <a:gd name="connsiteY18" fmla="*/ 537669 h 1429587"/>
              <a:gd name="connsiteX19" fmla="*/ 1277017 w 1753559"/>
              <a:gd name="connsiteY19" fmla="*/ 1057786 h 1429587"/>
              <a:gd name="connsiteX20" fmla="*/ 865957 w 1753559"/>
              <a:gd name="connsiteY20" fmla="*/ 898395 h 1429587"/>
              <a:gd name="connsiteX21" fmla="*/ 924680 w 1753559"/>
              <a:gd name="connsiteY21" fmla="*/ 772560 h 1429587"/>
              <a:gd name="connsiteX22" fmla="*/ 1151183 w 1753559"/>
              <a:gd name="connsiteY22" fmla="*/ 923562 h 1429587"/>
              <a:gd name="connsiteX23" fmla="*/ 1100849 w 1753559"/>
              <a:gd name="connsiteY23" fmla="*/ 646725 h 1429587"/>
              <a:gd name="connsiteX24" fmla="*/ 849179 w 1753559"/>
              <a:gd name="connsiteY24" fmla="*/ 202109 h 1429587"/>
              <a:gd name="connsiteX25" fmla="*/ 639454 w 1753559"/>
              <a:gd name="connsiteY25" fmla="*/ 269221 h 1429587"/>
              <a:gd name="connsiteX26" fmla="*/ 580731 w 1753559"/>
              <a:gd name="connsiteY26" fmla="*/ 520891 h 1429587"/>
              <a:gd name="connsiteX27" fmla="*/ 572342 w 1753559"/>
              <a:gd name="connsiteY27" fmla="*/ 789338 h 1429587"/>
              <a:gd name="connsiteX28" fmla="*/ 765289 w 1753559"/>
              <a:gd name="connsiteY28" fmla="*/ 890006 h 1429587"/>
              <a:gd name="connsiteX29" fmla="*/ 983403 w 1753559"/>
              <a:gd name="connsiteY29" fmla="*/ 1074564 h 1429587"/>
              <a:gd name="connsiteX30" fmla="*/ 1285406 w 1753559"/>
              <a:gd name="connsiteY30" fmla="*/ 1124898 h 1429587"/>
              <a:gd name="connsiteX31" fmla="*/ 1285406 w 1753559"/>
              <a:gd name="connsiteY31" fmla="*/ 1124898 h 1429587"/>
              <a:gd name="connsiteX32" fmla="*/ 815623 w 1753559"/>
              <a:gd name="connsiteY32" fmla="*/ 512502 h 1429587"/>
              <a:gd name="connsiteX33" fmla="*/ 1704856 w 1753559"/>
              <a:gd name="connsiteY33" fmla="*/ 361500 h 1429587"/>
              <a:gd name="connsiteX34" fmla="*/ 287116 w 1753559"/>
              <a:gd name="connsiteY34" fmla="*/ 1426902 h 1429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753559" h="1429587">
                <a:moveTo>
                  <a:pt x="287116" y="1426902"/>
                </a:moveTo>
                <a:cubicBezTo>
                  <a:pt x="127725" y="1366781"/>
                  <a:pt x="563953" y="35727"/>
                  <a:pt x="748511" y="773"/>
                </a:cubicBezTo>
                <a:cubicBezTo>
                  <a:pt x="933069" y="-34181"/>
                  <a:pt x="1518900" y="1126296"/>
                  <a:pt x="1394463" y="1217177"/>
                </a:cubicBezTo>
                <a:cubicBezTo>
                  <a:pt x="1270026" y="1308058"/>
                  <a:pt x="-56832" y="690069"/>
                  <a:pt x="1891" y="546058"/>
                </a:cubicBezTo>
                <a:cubicBezTo>
                  <a:pt x="60614" y="402047"/>
                  <a:pt x="1646133" y="362898"/>
                  <a:pt x="1746801" y="353111"/>
                </a:cubicBezTo>
                <a:cubicBezTo>
                  <a:pt x="1847469" y="343324"/>
                  <a:pt x="793252" y="445390"/>
                  <a:pt x="605898" y="487335"/>
                </a:cubicBezTo>
                <a:cubicBezTo>
                  <a:pt x="418544" y="529280"/>
                  <a:pt x="535990" y="581012"/>
                  <a:pt x="622676" y="604781"/>
                </a:cubicBezTo>
                <a:cubicBezTo>
                  <a:pt x="709362" y="628550"/>
                  <a:pt x="1033737" y="574022"/>
                  <a:pt x="1126016" y="629948"/>
                </a:cubicBezTo>
                <a:cubicBezTo>
                  <a:pt x="1218295" y="685874"/>
                  <a:pt x="1246258" y="912377"/>
                  <a:pt x="1176350" y="940340"/>
                </a:cubicBezTo>
                <a:cubicBezTo>
                  <a:pt x="1106442" y="968303"/>
                  <a:pt x="759696" y="859246"/>
                  <a:pt x="706566" y="797727"/>
                </a:cubicBezTo>
                <a:cubicBezTo>
                  <a:pt x="653436" y="736208"/>
                  <a:pt x="752706" y="525086"/>
                  <a:pt x="857568" y="571225"/>
                </a:cubicBezTo>
                <a:cubicBezTo>
                  <a:pt x="962430" y="617364"/>
                  <a:pt x="1384676" y="1031221"/>
                  <a:pt x="1335740" y="1074564"/>
                </a:cubicBezTo>
                <a:cubicBezTo>
                  <a:pt x="1286804" y="1117907"/>
                  <a:pt x="684195" y="915173"/>
                  <a:pt x="563953" y="831283"/>
                </a:cubicBezTo>
                <a:cubicBezTo>
                  <a:pt x="443711" y="747393"/>
                  <a:pt x="566749" y="678884"/>
                  <a:pt x="614287" y="571225"/>
                </a:cubicBezTo>
                <a:cubicBezTo>
                  <a:pt x="661825" y="463566"/>
                  <a:pt x="793252" y="210498"/>
                  <a:pt x="849179" y="185331"/>
                </a:cubicBezTo>
                <a:cubicBezTo>
                  <a:pt x="905106" y="160164"/>
                  <a:pt x="1057506" y="346120"/>
                  <a:pt x="949847" y="420223"/>
                </a:cubicBezTo>
                <a:cubicBezTo>
                  <a:pt x="842188" y="494326"/>
                  <a:pt x="281524" y="579614"/>
                  <a:pt x="203227" y="629948"/>
                </a:cubicBezTo>
                <a:cubicBezTo>
                  <a:pt x="124930" y="680282"/>
                  <a:pt x="331858" y="737606"/>
                  <a:pt x="480063" y="722226"/>
                </a:cubicBezTo>
                <a:cubicBezTo>
                  <a:pt x="628269" y="706846"/>
                  <a:pt x="959634" y="481742"/>
                  <a:pt x="1092460" y="537669"/>
                </a:cubicBezTo>
                <a:cubicBezTo>
                  <a:pt x="1225286" y="593596"/>
                  <a:pt x="1314767" y="997665"/>
                  <a:pt x="1277017" y="1057786"/>
                </a:cubicBezTo>
                <a:cubicBezTo>
                  <a:pt x="1239267" y="1117907"/>
                  <a:pt x="924680" y="945933"/>
                  <a:pt x="865957" y="898395"/>
                </a:cubicBezTo>
                <a:cubicBezTo>
                  <a:pt x="807234" y="850857"/>
                  <a:pt x="877142" y="768365"/>
                  <a:pt x="924680" y="772560"/>
                </a:cubicBezTo>
                <a:cubicBezTo>
                  <a:pt x="972218" y="776754"/>
                  <a:pt x="1121822" y="944534"/>
                  <a:pt x="1151183" y="923562"/>
                </a:cubicBezTo>
                <a:cubicBezTo>
                  <a:pt x="1180544" y="902590"/>
                  <a:pt x="1151183" y="766967"/>
                  <a:pt x="1100849" y="646725"/>
                </a:cubicBezTo>
                <a:cubicBezTo>
                  <a:pt x="1050515" y="526483"/>
                  <a:pt x="926078" y="265026"/>
                  <a:pt x="849179" y="202109"/>
                </a:cubicBezTo>
                <a:cubicBezTo>
                  <a:pt x="772280" y="139192"/>
                  <a:pt x="684195" y="216091"/>
                  <a:pt x="639454" y="269221"/>
                </a:cubicBezTo>
                <a:cubicBezTo>
                  <a:pt x="594713" y="322351"/>
                  <a:pt x="591916" y="434205"/>
                  <a:pt x="580731" y="520891"/>
                </a:cubicBezTo>
                <a:cubicBezTo>
                  <a:pt x="569546" y="607577"/>
                  <a:pt x="541582" y="727819"/>
                  <a:pt x="572342" y="789338"/>
                </a:cubicBezTo>
                <a:cubicBezTo>
                  <a:pt x="603102" y="850857"/>
                  <a:pt x="696779" y="842468"/>
                  <a:pt x="765289" y="890006"/>
                </a:cubicBezTo>
                <a:cubicBezTo>
                  <a:pt x="833799" y="937544"/>
                  <a:pt x="896717" y="1035415"/>
                  <a:pt x="983403" y="1074564"/>
                </a:cubicBezTo>
                <a:cubicBezTo>
                  <a:pt x="1070089" y="1113713"/>
                  <a:pt x="1285406" y="1124898"/>
                  <a:pt x="1285406" y="1124898"/>
                </a:cubicBezTo>
                <a:lnTo>
                  <a:pt x="1285406" y="1124898"/>
                </a:lnTo>
                <a:cubicBezTo>
                  <a:pt x="1207109" y="1022832"/>
                  <a:pt x="745715" y="639735"/>
                  <a:pt x="815623" y="512502"/>
                </a:cubicBezTo>
                <a:cubicBezTo>
                  <a:pt x="885531" y="385269"/>
                  <a:pt x="1792940" y="203507"/>
                  <a:pt x="1704856" y="361500"/>
                </a:cubicBezTo>
                <a:cubicBezTo>
                  <a:pt x="1616772" y="519493"/>
                  <a:pt x="446507" y="1487023"/>
                  <a:pt x="287116" y="1426902"/>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7" name="Freeform: Shape 26">
            <a:extLst>
              <a:ext uri="{FF2B5EF4-FFF2-40B4-BE49-F238E27FC236}">
                <a16:creationId xmlns:a16="http://schemas.microsoft.com/office/drawing/2014/main" id="{F70CC281-018D-C66A-9765-CDE498662B83}"/>
              </a:ext>
            </a:extLst>
          </p:cNvPr>
          <p:cNvSpPr/>
          <p:nvPr/>
        </p:nvSpPr>
        <p:spPr>
          <a:xfrm>
            <a:off x="6293313" y="2645907"/>
            <a:ext cx="1753559" cy="1429587"/>
          </a:xfrm>
          <a:custGeom>
            <a:avLst/>
            <a:gdLst>
              <a:gd name="connsiteX0" fmla="*/ 287116 w 1753559"/>
              <a:gd name="connsiteY0" fmla="*/ 1426902 h 1429587"/>
              <a:gd name="connsiteX1" fmla="*/ 748511 w 1753559"/>
              <a:gd name="connsiteY1" fmla="*/ 773 h 1429587"/>
              <a:gd name="connsiteX2" fmla="*/ 1394463 w 1753559"/>
              <a:gd name="connsiteY2" fmla="*/ 1217177 h 1429587"/>
              <a:gd name="connsiteX3" fmla="*/ 1891 w 1753559"/>
              <a:gd name="connsiteY3" fmla="*/ 546058 h 1429587"/>
              <a:gd name="connsiteX4" fmla="*/ 1746801 w 1753559"/>
              <a:gd name="connsiteY4" fmla="*/ 353111 h 1429587"/>
              <a:gd name="connsiteX5" fmla="*/ 605898 w 1753559"/>
              <a:gd name="connsiteY5" fmla="*/ 487335 h 1429587"/>
              <a:gd name="connsiteX6" fmla="*/ 622676 w 1753559"/>
              <a:gd name="connsiteY6" fmla="*/ 604781 h 1429587"/>
              <a:gd name="connsiteX7" fmla="*/ 1126016 w 1753559"/>
              <a:gd name="connsiteY7" fmla="*/ 629948 h 1429587"/>
              <a:gd name="connsiteX8" fmla="*/ 1176350 w 1753559"/>
              <a:gd name="connsiteY8" fmla="*/ 940340 h 1429587"/>
              <a:gd name="connsiteX9" fmla="*/ 706566 w 1753559"/>
              <a:gd name="connsiteY9" fmla="*/ 797727 h 1429587"/>
              <a:gd name="connsiteX10" fmla="*/ 857568 w 1753559"/>
              <a:gd name="connsiteY10" fmla="*/ 571225 h 1429587"/>
              <a:gd name="connsiteX11" fmla="*/ 1335740 w 1753559"/>
              <a:gd name="connsiteY11" fmla="*/ 1074564 h 1429587"/>
              <a:gd name="connsiteX12" fmla="*/ 563953 w 1753559"/>
              <a:gd name="connsiteY12" fmla="*/ 831283 h 1429587"/>
              <a:gd name="connsiteX13" fmla="*/ 614287 w 1753559"/>
              <a:gd name="connsiteY13" fmla="*/ 571225 h 1429587"/>
              <a:gd name="connsiteX14" fmla="*/ 849179 w 1753559"/>
              <a:gd name="connsiteY14" fmla="*/ 185331 h 1429587"/>
              <a:gd name="connsiteX15" fmla="*/ 949847 w 1753559"/>
              <a:gd name="connsiteY15" fmla="*/ 420223 h 1429587"/>
              <a:gd name="connsiteX16" fmla="*/ 203227 w 1753559"/>
              <a:gd name="connsiteY16" fmla="*/ 629948 h 1429587"/>
              <a:gd name="connsiteX17" fmla="*/ 480063 w 1753559"/>
              <a:gd name="connsiteY17" fmla="*/ 722226 h 1429587"/>
              <a:gd name="connsiteX18" fmla="*/ 1092460 w 1753559"/>
              <a:gd name="connsiteY18" fmla="*/ 537669 h 1429587"/>
              <a:gd name="connsiteX19" fmla="*/ 1277017 w 1753559"/>
              <a:gd name="connsiteY19" fmla="*/ 1057786 h 1429587"/>
              <a:gd name="connsiteX20" fmla="*/ 865957 w 1753559"/>
              <a:gd name="connsiteY20" fmla="*/ 898395 h 1429587"/>
              <a:gd name="connsiteX21" fmla="*/ 924680 w 1753559"/>
              <a:gd name="connsiteY21" fmla="*/ 772560 h 1429587"/>
              <a:gd name="connsiteX22" fmla="*/ 1151183 w 1753559"/>
              <a:gd name="connsiteY22" fmla="*/ 923562 h 1429587"/>
              <a:gd name="connsiteX23" fmla="*/ 1100849 w 1753559"/>
              <a:gd name="connsiteY23" fmla="*/ 646725 h 1429587"/>
              <a:gd name="connsiteX24" fmla="*/ 849179 w 1753559"/>
              <a:gd name="connsiteY24" fmla="*/ 202109 h 1429587"/>
              <a:gd name="connsiteX25" fmla="*/ 639454 w 1753559"/>
              <a:gd name="connsiteY25" fmla="*/ 269221 h 1429587"/>
              <a:gd name="connsiteX26" fmla="*/ 580731 w 1753559"/>
              <a:gd name="connsiteY26" fmla="*/ 520891 h 1429587"/>
              <a:gd name="connsiteX27" fmla="*/ 572342 w 1753559"/>
              <a:gd name="connsiteY27" fmla="*/ 789338 h 1429587"/>
              <a:gd name="connsiteX28" fmla="*/ 765289 w 1753559"/>
              <a:gd name="connsiteY28" fmla="*/ 890006 h 1429587"/>
              <a:gd name="connsiteX29" fmla="*/ 983403 w 1753559"/>
              <a:gd name="connsiteY29" fmla="*/ 1074564 h 1429587"/>
              <a:gd name="connsiteX30" fmla="*/ 1285406 w 1753559"/>
              <a:gd name="connsiteY30" fmla="*/ 1124898 h 1429587"/>
              <a:gd name="connsiteX31" fmla="*/ 1285406 w 1753559"/>
              <a:gd name="connsiteY31" fmla="*/ 1124898 h 1429587"/>
              <a:gd name="connsiteX32" fmla="*/ 815623 w 1753559"/>
              <a:gd name="connsiteY32" fmla="*/ 512502 h 1429587"/>
              <a:gd name="connsiteX33" fmla="*/ 1704856 w 1753559"/>
              <a:gd name="connsiteY33" fmla="*/ 361500 h 1429587"/>
              <a:gd name="connsiteX34" fmla="*/ 287116 w 1753559"/>
              <a:gd name="connsiteY34" fmla="*/ 1426902 h 1429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753559" h="1429587">
                <a:moveTo>
                  <a:pt x="287116" y="1426902"/>
                </a:moveTo>
                <a:cubicBezTo>
                  <a:pt x="127725" y="1366781"/>
                  <a:pt x="563953" y="35727"/>
                  <a:pt x="748511" y="773"/>
                </a:cubicBezTo>
                <a:cubicBezTo>
                  <a:pt x="933069" y="-34181"/>
                  <a:pt x="1518900" y="1126296"/>
                  <a:pt x="1394463" y="1217177"/>
                </a:cubicBezTo>
                <a:cubicBezTo>
                  <a:pt x="1270026" y="1308058"/>
                  <a:pt x="-56832" y="690069"/>
                  <a:pt x="1891" y="546058"/>
                </a:cubicBezTo>
                <a:cubicBezTo>
                  <a:pt x="60614" y="402047"/>
                  <a:pt x="1646133" y="362898"/>
                  <a:pt x="1746801" y="353111"/>
                </a:cubicBezTo>
                <a:cubicBezTo>
                  <a:pt x="1847469" y="343324"/>
                  <a:pt x="793252" y="445390"/>
                  <a:pt x="605898" y="487335"/>
                </a:cubicBezTo>
                <a:cubicBezTo>
                  <a:pt x="418544" y="529280"/>
                  <a:pt x="535990" y="581012"/>
                  <a:pt x="622676" y="604781"/>
                </a:cubicBezTo>
                <a:cubicBezTo>
                  <a:pt x="709362" y="628550"/>
                  <a:pt x="1033737" y="574022"/>
                  <a:pt x="1126016" y="629948"/>
                </a:cubicBezTo>
                <a:cubicBezTo>
                  <a:pt x="1218295" y="685874"/>
                  <a:pt x="1246258" y="912377"/>
                  <a:pt x="1176350" y="940340"/>
                </a:cubicBezTo>
                <a:cubicBezTo>
                  <a:pt x="1106442" y="968303"/>
                  <a:pt x="759696" y="859246"/>
                  <a:pt x="706566" y="797727"/>
                </a:cubicBezTo>
                <a:cubicBezTo>
                  <a:pt x="653436" y="736208"/>
                  <a:pt x="752706" y="525086"/>
                  <a:pt x="857568" y="571225"/>
                </a:cubicBezTo>
                <a:cubicBezTo>
                  <a:pt x="962430" y="617364"/>
                  <a:pt x="1384676" y="1031221"/>
                  <a:pt x="1335740" y="1074564"/>
                </a:cubicBezTo>
                <a:cubicBezTo>
                  <a:pt x="1286804" y="1117907"/>
                  <a:pt x="684195" y="915173"/>
                  <a:pt x="563953" y="831283"/>
                </a:cubicBezTo>
                <a:cubicBezTo>
                  <a:pt x="443711" y="747393"/>
                  <a:pt x="566749" y="678884"/>
                  <a:pt x="614287" y="571225"/>
                </a:cubicBezTo>
                <a:cubicBezTo>
                  <a:pt x="661825" y="463566"/>
                  <a:pt x="793252" y="210498"/>
                  <a:pt x="849179" y="185331"/>
                </a:cubicBezTo>
                <a:cubicBezTo>
                  <a:pt x="905106" y="160164"/>
                  <a:pt x="1057506" y="346120"/>
                  <a:pt x="949847" y="420223"/>
                </a:cubicBezTo>
                <a:cubicBezTo>
                  <a:pt x="842188" y="494326"/>
                  <a:pt x="281524" y="579614"/>
                  <a:pt x="203227" y="629948"/>
                </a:cubicBezTo>
                <a:cubicBezTo>
                  <a:pt x="124930" y="680282"/>
                  <a:pt x="331858" y="737606"/>
                  <a:pt x="480063" y="722226"/>
                </a:cubicBezTo>
                <a:cubicBezTo>
                  <a:pt x="628269" y="706846"/>
                  <a:pt x="959634" y="481742"/>
                  <a:pt x="1092460" y="537669"/>
                </a:cubicBezTo>
                <a:cubicBezTo>
                  <a:pt x="1225286" y="593596"/>
                  <a:pt x="1314767" y="997665"/>
                  <a:pt x="1277017" y="1057786"/>
                </a:cubicBezTo>
                <a:cubicBezTo>
                  <a:pt x="1239267" y="1117907"/>
                  <a:pt x="924680" y="945933"/>
                  <a:pt x="865957" y="898395"/>
                </a:cubicBezTo>
                <a:cubicBezTo>
                  <a:pt x="807234" y="850857"/>
                  <a:pt x="877142" y="768365"/>
                  <a:pt x="924680" y="772560"/>
                </a:cubicBezTo>
                <a:cubicBezTo>
                  <a:pt x="972218" y="776754"/>
                  <a:pt x="1121822" y="944534"/>
                  <a:pt x="1151183" y="923562"/>
                </a:cubicBezTo>
                <a:cubicBezTo>
                  <a:pt x="1180544" y="902590"/>
                  <a:pt x="1151183" y="766967"/>
                  <a:pt x="1100849" y="646725"/>
                </a:cubicBezTo>
                <a:cubicBezTo>
                  <a:pt x="1050515" y="526483"/>
                  <a:pt x="926078" y="265026"/>
                  <a:pt x="849179" y="202109"/>
                </a:cubicBezTo>
                <a:cubicBezTo>
                  <a:pt x="772280" y="139192"/>
                  <a:pt x="684195" y="216091"/>
                  <a:pt x="639454" y="269221"/>
                </a:cubicBezTo>
                <a:cubicBezTo>
                  <a:pt x="594713" y="322351"/>
                  <a:pt x="591916" y="434205"/>
                  <a:pt x="580731" y="520891"/>
                </a:cubicBezTo>
                <a:cubicBezTo>
                  <a:pt x="569546" y="607577"/>
                  <a:pt x="541582" y="727819"/>
                  <a:pt x="572342" y="789338"/>
                </a:cubicBezTo>
                <a:cubicBezTo>
                  <a:pt x="603102" y="850857"/>
                  <a:pt x="696779" y="842468"/>
                  <a:pt x="765289" y="890006"/>
                </a:cubicBezTo>
                <a:cubicBezTo>
                  <a:pt x="833799" y="937544"/>
                  <a:pt x="896717" y="1035415"/>
                  <a:pt x="983403" y="1074564"/>
                </a:cubicBezTo>
                <a:cubicBezTo>
                  <a:pt x="1070089" y="1113713"/>
                  <a:pt x="1285406" y="1124898"/>
                  <a:pt x="1285406" y="1124898"/>
                </a:cubicBezTo>
                <a:lnTo>
                  <a:pt x="1285406" y="1124898"/>
                </a:lnTo>
                <a:cubicBezTo>
                  <a:pt x="1207109" y="1022832"/>
                  <a:pt x="745715" y="639735"/>
                  <a:pt x="815623" y="512502"/>
                </a:cubicBezTo>
                <a:cubicBezTo>
                  <a:pt x="885531" y="385269"/>
                  <a:pt x="1792940" y="203507"/>
                  <a:pt x="1704856" y="361500"/>
                </a:cubicBezTo>
                <a:cubicBezTo>
                  <a:pt x="1616772" y="519493"/>
                  <a:pt x="446507" y="1487023"/>
                  <a:pt x="287116" y="1426902"/>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41" name="Group 104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042" name="Freeform: Shape 104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43" name="Oval 104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4" name="Oval 104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5" name="Freeform: Shape 104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047" name="Rectangle 104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Microsoft Surface Studio: Pricing and Details | WIRED">
            <a:extLst>
              <a:ext uri="{FF2B5EF4-FFF2-40B4-BE49-F238E27FC236}">
                <a16:creationId xmlns:a16="http://schemas.microsoft.com/office/drawing/2014/main" id="{319E737C-B051-9CF6-A46E-1C2145222EF9}"/>
              </a:ext>
            </a:extLst>
          </p:cNvPr>
          <p:cNvPicPr>
            <a:picLocks noGrp="1" noChangeAspect="1" noChangeArrowheads="1"/>
          </p:cNvPicPr>
          <p:nvPr>
            <p:ph type="pic" sz="quarter" idx="14"/>
          </p:nvPr>
        </p:nvPicPr>
        <p:blipFill rotWithShape="1">
          <a:blip r:embed="rId3">
            <a:extLst>
              <a:ext uri="{28A0092B-C50C-407E-A947-70E740481C1C}">
                <a14:useLocalDpi xmlns:a14="http://schemas.microsoft.com/office/drawing/2010/main" val="0"/>
              </a:ext>
            </a:extLst>
          </a:blip>
          <a:srcRect l="34549" r="4908" b="3"/>
          <a:stretch/>
        </p:blipFill>
        <p:spPr bwMode="auto">
          <a:xfrm>
            <a:off x="20" y="1"/>
            <a:ext cx="3049180" cy="3777175"/>
          </a:xfrm>
          <a:custGeom>
            <a:avLst/>
            <a:gdLst/>
            <a:ahLst/>
            <a:cxnLst/>
            <a:rect l="l" t="t" r="r" b="b"/>
            <a:pathLst>
              <a:path w="3049200" h="3777175">
                <a:moveTo>
                  <a:pt x="0" y="0"/>
                </a:moveTo>
                <a:lnTo>
                  <a:pt x="3049200" y="0"/>
                </a:lnTo>
                <a:lnTo>
                  <a:pt x="3049200" y="3777175"/>
                </a:lnTo>
                <a:lnTo>
                  <a:pt x="0" y="3777175"/>
                </a:lnTo>
                <a:close/>
              </a:path>
            </a:pathLst>
          </a:custGeom>
          <a:noFill/>
          <a:extLst>
            <a:ext uri="{909E8E84-426E-40DD-AFC4-6F175D3DCCD1}">
              <a14:hiddenFill xmlns:a14="http://schemas.microsoft.com/office/drawing/2010/main">
                <a:solidFill>
                  <a:srgbClr val="FFFFFF"/>
                </a:solidFill>
              </a14:hiddenFill>
            </a:ext>
          </a:extLst>
        </p:spPr>
      </p:pic>
      <p:pic>
        <p:nvPicPr>
          <p:cNvPr id="1030" name="Picture 6" descr="Shop Windows All-in-One Desktop Computers | Microsoft">
            <a:extLst>
              <a:ext uri="{FF2B5EF4-FFF2-40B4-BE49-F238E27FC236}">
                <a16:creationId xmlns:a16="http://schemas.microsoft.com/office/drawing/2014/main" id="{7B7A03E6-C907-B1F9-D95A-9F7171C02FD6}"/>
              </a:ext>
            </a:extLst>
          </p:cNvPr>
          <p:cNvPicPr>
            <a:picLocks noGrp="1" noChangeAspect="1" noChangeArrowheads="1"/>
          </p:cNvPicPr>
          <p:nvPr>
            <p:ph type="pic" sz="quarter" idx="13"/>
          </p:nvPr>
        </p:nvPicPr>
        <p:blipFill rotWithShape="1">
          <a:blip r:embed="rId4">
            <a:extLst>
              <a:ext uri="{28A0092B-C50C-407E-A947-70E740481C1C}">
                <a14:useLocalDpi xmlns:a14="http://schemas.microsoft.com/office/drawing/2010/main" val="0"/>
              </a:ext>
            </a:extLst>
          </a:blip>
          <a:srcRect l="12058" r="12061" b="3"/>
          <a:stretch/>
        </p:blipFill>
        <p:spPr bwMode="auto">
          <a:xfrm>
            <a:off x="3046800" y="1"/>
            <a:ext cx="3049200" cy="3777175"/>
          </a:xfrm>
          <a:custGeom>
            <a:avLst/>
            <a:gdLst/>
            <a:ahLst/>
            <a:cxnLst/>
            <a:rect l="l" t="t" r="r" b="b"/>
            <a:pathLst>
              <a:path w="3049200" h="3777175">
                <a:moveTo>
                  <a:pt x="0" y="0"/>
                </a:moveTo>
                <a:lnTo>
                  <a:pt x="3049200" y="0"/>
                </a:lnTo>
                <a:lnTo>
                  <a:pt x="3049200" y="3777175"/>
                </a:lnTo>
                <a:lnTo>
                  <a:pt x="0" y="3777175"/>
                </a:lnTo>
                <a:close/>
              </a:path>
            </a:pathLst>
          </a:custGeom>
          <a:noFill/>
          <a:extLst>
            <a:ext uri="{909E8E84-426E-40DD-AFC4-6F175D3DCCD1}">
              <a14:hiddenFill xmlns:a14="http://schemas.microsoft.com/office/drawing/2010/main">
                <a:solidFill>
                  <a:srgbClr val="FFFFFF"/>
                </a:solidFill>
              </a14:hiddenFill>
            </a:ext>
          </a:extLst>
        </p:spPr>
      </p:pic>
      <p:pic>
        <p:nvPicPr>
          <p:cNvPr id="1036" name="Picture 12" descr="Linux Archives - Microsoft Edge Blog">
            <a:extLst>
              <a:ext uri="{FF2B5EF4-FFF2-40B4-BE49-F238E27FC236}">
                <a16:creationId xmlns:a16="http://schemas.microsoft.com/office/drawing/2014/main" id="{C5297D87-7602-A6BC-E152-2EE8F61376BE}"/>
              </a:ext>
            </a:extLst>
          </p:cNvPr>
          <p:cNvPicPr>
            <a:picLocks noGrp="1" noChangeAspect="1" noChangeArrowheads="1"/>
          </p:cNvPicPr>
          <p:nvPr>
            <p:ph type="pic" sz="quarter" idx="16"/>
          </p:nvPr>
        </p:nvPicPr>
        <p:blipFill rotWithShape="1">
          <a:blip r:embed="rId5">
            <a:extLst>
              <a:ext uri="{28A0092B-C50C-407E-A947-70E740481C1C}">
                <a14:useLocalDpi xmlns:a14="http://schemas.microsoft.com/office/drawing/2010/main" val="0"/>
              </a:ext>
            </a:extLst>
          </a:blip>
          <a:srcRect l="19880" r="19577" b="3"/>
          <a:stretch/>
        </p:blipFill>
        <p:spPr bwMode="auto">
          <a:xfrm>
            <a:off x="6093600" y="1"/>
            <a:ext cx="3049200" cy="3777175"/>
          </a:xfrm>
          <a:custGeom>
            <a:avLst/>
            <a:gdLst/>
            <a:ahLst/>
            <a:cxnLst/>
            <a:rect l="l" t="t" r="r" b="b"/>
            <a:pathLst>
              <a:path w="3049200" h="3777175">
                <a:moveTo>
                  <a:pt x="0" y="0"/>
                </a:moveTo>
                <a:lnTo>
                  <a:pt x="3049200" y="0"/>
                </a:lnTo>
                <a:lnTo>
                  <a:pt x="3049200" y="3777175"/>
                </a:lnTo>
                <a:lnTo>
                  <a:pt x="0" y="3777175"/>
                </a:lnTo>
                <a:close/>
              </a:path>
            </a:pathLst>
          </a:custGeom>
          <a:noFill/>
          <a:extLst>
            <a:ext uri="{909E8E84-426E-40DD-AFC4-6F175D3DCCD1}">
              <a14:hiddenFill xmlns:a14="http://schemas.microsoft.com/office/drawing/2010/main">
                <a:solidFill>
                  <a:srgbClr val="FFFFFF"/>
                </a:solidFill>
              </a14:hiddenFill>
            </a:ext>
          </a:extLst>
        </p:spPr>
      </p:pic>
      <p:pic>
        <p:nvPicPr>
          <p:cNvPr id="1034" name="Picture 10" descr="Buy PC Computers, Laptops &amp; Tablets - Microsoft Store">
            <a:extLst>
              <a:ext uri="{FF2B5EF4-FFF2-40B4-BE49-F238E27FC236}">
                <a16:creationId xmlns:a16="http://schemas.microsoft.com/office/drawing/2014/main" id="{9D978DFC-6951-5232-B009-39D39C8425BC}"/>
              </a:ext>
            </a:extLst>
          </p:cNvPr>
          <p:cNvPicPr>
            <a:picLocks noGrp="1" noChangeAspect="1" noChangeArrowheads="1"/>
          </p:cNvPicPr>
          <p:nvPr>
            <p:ph type="pic" sz="quarter" idx="15"/>
          </p:nvPr>
        </p:nvPicPr>
        <p:blipFill rotWithShape="1">
          <a:blip r:embed="rId6">
            <a:extLst>
              <a:ext uri="{28A0092B-C50C-407E-A947-70E740481C1C}">
                <a14:useLocalDpi xmlns:a14="http://schemas.microsoft.com/office/drawing/2010/main" val="0"/>
              </a:ext>
            </a:extLst>
          </a:blip>
          <a:srcRect l="26902" r="27085" b="3"/>
          <a:stretch/>
        </p:blipFill>
        <p:spPr bwMode="auto">
          <a:xfrm>
            <a:off x="9142800" y="1"/>
            <a:ext cx="3049200" cy="3777175"/>
          </a:xfrm>
          <a:custGeom>
            <a:avLst/>
            <a:gdLst/>
            <a:ahLst/>
            <a:cxnLst/>
            <a:rect l="l" t="t" r="r" b="b"/>
            <a:pathLst>
              <a:path w="3049200" h="3777175">
                <a:moveTo>
                  <a:pt x="0" y="0"/>
                </a:moveTo>
                <a:lnTo>
                  <a:pt x="3049200" y="0"/>
                </a:lnTo>
                <a:lnTo>
                  <a:pt x="3049200" y="3777175"/>
                </a:lnTo>
                <a:lnTo>
                  <a:pt x="0" y="3777175"/>
                </a:lnTo>
                <a:close/>
              </a:path>
            </a:pathLst>
          </a:custGeom>
          <a:noFill/>
          <a:extLst>
            <a:ext uri="{909E8E84-426E-40DD-AFC4-6F175D3DCCD1}">
              <a14:hiddenFill xmlns:a14="http://schemas.microsoft.com/office/drawing/2010/main">
                <a:solidFill>
                  <a:srgbClr val="FFFFFF"/>
                </a:solidFill>
              </a14:hiddenFill>
            </a:ext>
          </a:extLst>
        </p:spPr>
      </p:pic>
      <p:sp>
        <p:nvSpPr>
          <p:cNvPr id="1049" name="Rectangle 1048">
            <a:extLst>
              <a:ext uri="{FF2B5EF4-FFF2-40B4-BE49-F238E27FC236}">
                <a16:creationId xmlns:a16="http://schemas.microsoft.com/office/drawing/2014/main" id="{34F32A54-C851-4ADC-B81A-DEE6F5A0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vert="horz" wrap="square" lIns="0" tIns="0" rIns="0" bIns="0" rtlCol="0" anchor="t" anchorCtr="0">
            <a:normAutofit/>
          </a:bodyPr>
          <a:lstStyle/>
          <a:p>
            <a:pPr>
              <a:lnSpc>
                <a:spcPct val="100000"/>
              </a:lnSpc>
            </a:pPr>
            <a:r>
              <a:rPr lang="en-US" kern="1200" dirty="0">
                <a:solidFill>
                  <a:schemeClr val="tx1"/>
                </a:solidFill>
                <a:latin typeface="+mj-lt"/>
                <a:ea typeface="+mj-ea"/>
                <a:cs typeface="+mj-cs"/>
              </a:rPr>
              <a:t>Introduction</a:t>
            </a:r>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7325" y="4507200"/>
            <a:ext cx="6373813" cy="1562959"/>
          </a:xfrm>
        </p:spPr>
        <p:txBody>
          <a:bodyPr vert="horz" wrap="square" lIns="0" tIns="0" rIns="0" bIns="0" rtlCol="0" anchor="t">
            <a:normAutofit lnSpcReduction="10000"/>
          </a:bodyPr>
          <a:lstStyle/>
          <a:p>
            <a:r>
              <a:rPr lang="en-US" dirty="0"/>
              <a:t>Hi my name is Whitiora, and my PowerPoint is about computers. In class we have been learning about different parts of a computer and how they function. I also got to take apart an old PC and see all the parts inside of it, later my team and I had to try put it back together again.</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dirty="0">
                <a:solidFill>
                  <a:schemeClr val="tx1">
                    <a:alpha val="80000"/>
                  </a:schemeClr>
                </a:solidFill>
              </a:rPr>
              <a:t>Monday, May 22,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486346"/>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a:t>
            </a:fld>
            <a:endParaRPr lang="en-US">
              <a:solidFill>
                <a:schemeClr val="tx1">
                  <a:alpha val="80000"/>
                </a:schemeClr>
              </a:solidFill>
            </a:endParaRP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929836" cy="2986234"/>
          </a:xfrm>
        </p:spPr>
        <p:txBody>
          <a:bodyPr vert="horz" wrap="square" lIns="0" tIns="0" rIns="0" bIns="0" rtlCol="0" anchor="b" anchorCtr="0">
            <a:normAutofit/>
          </a:bodyPr>
          <a:lstStyle/>
          <a:p>
            <a:pPr>
              <a:lnSpc>
                <a:spcPct val="100000"/>
              </a:lnSpc>
            </a:pPr>
            <a:r>
              <a:rPr lang="en-US" dirty="0"/>
              <a:t>Getting Started</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The research that I done was to find </a:t>
            </a:r>
            <a:r>
              <a:rPr lang="en-US" dirty="0"/>
              <a:t>out what each part of the computer was used for, for example a monitor is used for a </a:t>
            </a:r>
            <a:r>
              <a:rPr lang="en-NZ" b="0" i="0" dirty="0">
                <a:solidFill>
                  <a:schemeClr val="tx1">
                    <a:lumMod val="75000"/>
                  </a:schemeClr>
                </a:solidFill>
                <a:effectLst/>
                <a:latin typeface="Google Sans"/>
              </a:rPr>
              <a:t>display's information in pictorial or textual form.</a:t>
            </a:r>
            <a:endParaRPr lang="en-US" kern="1200" dirty="0">
              <a:solidFill>
                <a:schemeClr val="tx1">
                  <a:lumMod val="75000"/>
                </a:schemeClr>
              </a:solidFill>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8024966" cy="2986234"/>
          </a:xfrm>
        </p:spPr>
        <p:txBody>
          <a:bodyPr vert="horz" wrap="square" lIns="0" tIns="0" rIns="0" bIns="0" rtlCol="0" anchor="b" anchorCtr="0">
            <a:normAutofit/>
          </a:bodyPr>
          <a:lstStyle/>
          <a:p>
            <a:pPr>
              <a:lnSpc>
                <a:spcPct val="100000"/>
              </a:lnSpc>
            </a:pPr>
            <a:r>
              <a:rPr lang="en-US" dirty="0"/>
              <a:t>Interview Description</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4050648"/>
            <a:ext cx="5437187" cy="2265216"/>
          </a:xfrm>
        </p:spPr>
        <p:txBody>
          <a:bodyPr vert="horz" wrap="square" lIns="0" tIns="0" rIns="0" bIns="0" rtlCol="0">
            <a:normAutofit fontScale="92500" lnSpcReduction="20000"/>
          </a:bodyPr>
          <a:lstStyle/>
          <a:p>
            <a:pPr marL="0" indent="0">
              <a:lnSpc>
                <a:spcPct val="100000"/>
              </a:lnSpc>
              <a:buNone/>
            </a:pPr>
            <a:r>
              <a:rPr lang="en-US" dirty="0"/>
              <a:t>The person I interviewed was my mum, my mum used a computer at her work. She used it to email her work mates and others. Her needs were that she needed another desktop computer cause her one was getting old, and it needed to be updated. That’s why I recommended for her to get the </a:t>
            </a:r>
            <a:r>
              <a:rPr lang="en-US" kern="1200" dirty="0">
                <a:latin typeface="+mn-lt"/>
                <a:ea typeface="+mn-ea"/>
                <a:cs typeface="+mn-cs"/>
              </a:rPr>
              <a:t>Dell OptiPlex</a:t>
            </a:r>
            <a:r>
              <a:rPr lang="en-US" dirty="0"/>
              <a:t> 7400 computer.</a:t>
            </a: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388512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3905727" cy="2986234"/>
          </a:xfrm>
        </p:spPr>
        <p:txBody>
          <a:bodyPr vert="horz" wrap="square" lIns="0" tIns="0" rIns="0" bIns="0" rtlCol="0" anchor="b" anchorCtr="0">
            <a:normAutofit/>
          </a:bodyPr>
          <a:lstStyle/>
          <a:p>
            <a:pPr>
              <a:lnSpc>
                <a:spcPct val="100000"/>
              </a:lnSpc>
            </a:pPr>
            <a:r>
              <a:rPr lang="en-US" dirty="0"/>
              <a:t>Selection</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1966302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4731351" cy="2986234"/>
          </a:xfrm>
        </p:spPr>
        <p:txBody>
          <a:bodyPr vert="horz" wrap="square" lIns="0" tIns="0" rIns="0" bIns="0" rtlCol="0" anchor="b" anchorCtr="0">
            <a:normAutofit/>
          </a:bodyPr>
          <a:lstStyle/>
          <a:p>
            <a:pPr>
              <a:lnSpc>
                <a:spcPct val="100000"/>
              </a:lnSpc>
            </a:pPr>
            <a:r>
              <a:rPr lang="en-US" dirty="0"/>
              <a:t>Justification</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The Dell OptiPlex</a:t>
            </a:r>
            <a:r>
              <a:rPr lang="en-US" dirty="0"/>
              <a:t> 7400 computer was best for mum because it was easy to use, and it was newer than her old one. </a:t>
            </a: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462216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r>
              <a:rPr lang="en-US" dirty="0"/>
              <a:t>In conclusion, I think that the person I interviewed should get the </a:t>
            </a:r>
            <a:r>
              <a:rPr lang="en-US" kern="1200" dirty="0">
                <a:latin typeface="+mn-lt"/>
                <a:ea typeface="+mn-ea"/>
                <a:cs typeface="+mn-cs"/>
              </a:rPr>
              <a:t>Dell OptiPlex</a:t>
            </a:r>
            <a:r>
              <a:rPr lang="en-US" dirty="0"/>
              <a:t> 7400 computer, because it will make their job easier now and, in the future.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52156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Whitiora</a:t>
            </a:r>
          </a:p>
          <a:p>
            <a:r>
              <a:rPr lang="en-US" dirty="0"/>
              <a:t>Wbrady-brown@stu.kerikerihigh.ac.nz</a:t>
            </a:r>
          </a:p>
          <a:p>
            <a:r>
              <a:rPr lang="en-US" dirty="0"/>
              <a:t>Website address: I </a:t>
            </a:r>
            <a:r>
              <a:rPr lang="en-US" dirty="0" err="1"/>
              <a:t>dont</a:t>
            </a:r>
            <a:r>
              <a:rPr lang="en-US" dirty="0"/>
              <a:t> have one</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{AA7359F9-CD37-4052-963F-EC1E2311803D}tf33713516_win32</Template>
  <TotalTime>53</TotalTime>
  <Words>892</Words>
  <Application>Microsoft Office PowerPoint</Application>
  <PresentationFormat>Widescreen</PresentationFormat>
  <Paragraphs>154</Paragraphs>
  <Slides>16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Gill Sans MT</vt:lpstr>
      <vt:lpstr>Google Sans</vt:lpstr>
      <vt:lpstr>Symbol</vt:lpstr>
      <vt:lpstr>Walbaum Display</vt:lpstr>
      <vt:lpstr>3DFloatVTI</vt:lpstr>
      <vt:lpstr>My Presentation</vt:lpstr>
      <vt:lpstr>Agenda</vt:lpstr>
      <vt:lpstr>Introduction</vt:lpstr>
      <vt:lpstr>Getting Started</vt:lpstr>
      <vt:lpstr>Interview Description</vt:lpstr>
      <vt:lpstr>Selection</vt:lpstr>
      <vt:lpstr>Justification</vt:lpstr>
      <vt:lpstr>Summary</vt:lpstr>
      <vt:lpstr>Thank You</vt:lpstr>
      <vt:lpstr>Team</vt:lpstr>
      <vt:lpstr>Chart</vt:lpstr>
      <vt:lpstr>Table</vt:lpstr>
      <vt:lpstr>The way to get started is to quit talking and begin doing.</vt:lpstr>
      <vt:lpstr>Timeline</vt:lpstr>
      <vt:lpstr>Content </vt:lpstr>
      <vt:lpstr>Content 2 </vt:lpstr>
    </vt:vector>
  </TitlesOfParts>
  <Company>Kerikeri High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Zack Holly</dc:creator>
  <cp:lastModifiedBy>Whitiora Brady-Brown</cp:lastModifiedBy>
  <cp:revision>3</cp:revision>
  <dcterms:created xsi:type="dcterms:W3CDTF">2022-05-31T00:59:22Z</dcterms:created>
  <dcterms:modified xsi:type="dcterms:W3CDTF">2023-05-22T00:32:31Z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