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63" r:id="rId3"/>
    <p:sldId id="262" r:id="rId4"/>
    <p:sldId id="261" r:id="rId5"/>
    <p:sldId id="260" r:id="rId6"/>
    <p:sldId id="259" r:id="rId7"/>
    <p:sldId id="258" r:id="rId8"/>
    <p:sldId id="257" r:id="rId9"/>
    <p:sldId id="25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574A7B-E54C-8067-1F48-E5357AB728C9}" v="77" dt="2022-09-28T23:24:01.458"/>
    <p1510:client id="{0ECD7429-CCEB-4586-B397-5E7CB5BB2EEE}" v="55" dt="2022-09-28T05:11:45.158"/>
    <p1510:client id="{1E8A0E22-7DAD-EEA3-EC98-44267CDC178D}" v="115" dt="2022-10-21T01:45:50.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stin Bray Champtaloup" userId="S::abraychamptaloup@stu.kerikerihigh.ac.nz::ef9dffb8-3a09-47fa-9d41-5b9c899fb4c4" providerId="AD" clId="Web-{0ECD7429-CCEB-4586-B397-5E7CB5BB2EEE}"/>
    <pc:docChg chg="addSld delSld modSld addMainMaster">
      <pc:chgData name="Austin Bray Champtaloup" userId="S::abraychamptaloup@stu.kerikerihigh.ac.nz::ef9dffb8-3a09-47fa-9d41-5b9c899fb4c4" providerId="AD" clId="Web-{0ECD7429-CCEB-4586-B397-5E7CB5BB2EEE}" dt="2022-09-28T05:11:45.158" v="54" actId="20577"/>
      <pc:docMkLst>
        <pc:docMk/>
      </pc:docMkLst>
      <pc:sldChg chg="del">
        <pc:chgData name="Austin Bray Champtaloup" userId="S::abraychamptaloup@stu.kerikerihigh.ac.nz::ef9dffb8-3a09-47fa-9d41-5b9c899fb4c4" providerId="AD" clId="Web-{0ECD7429-CCEB-4586-B397-5E7CB5BB2EEE}" dt="2022-09-28T04:44:50.790" v="0"/>
        <pc:sldMkLst>
          <pc:docMk/>
          <pc:sldMk cId="109857222" sldId="256"/>
        </pc:sldMkLst>
      </pc:sldChg>
      <pc:sldChg chg="add">
        <pc:chgData name="Austin Bray Champtaloup" userId="S::abraychamptaloup@stu.kerikerihigh.ac.nz::ef9dffb8-3a09-47fa-9d41-5b9c899fb4c4" providerId="AD" clId="Web-{0ECD7429-CCEB-4586-B397-5E7CB5BB2EEE}" dt="2022-09-28T04:44:51.415" v="1"/>
        <pc:sldMkLst>
          <pc:docMk/>
          <pc:sldMk cId="545189278" sldId="256"/>
        </pc:sldMkLst>
      </pc:sldChg>
      <pc:sldChg chg="add">
        <pc:chgData name="Austin Bray Champtaloup" userId="S::abraychamptaloup@stu.kerikerihigh.ac.nz::ef9dffb8-3a09-47fa-9d41-5b9c899fb4c4" providerId="AD" clId="Web-{0ECD7429-CCEB-4586-B397-5E7CB5BB2EEE}" dt="2022-09-28T04:44:51.415" v="2"/>
        <pc:sldMkLst>
          <pc:docMk/>
          <pc:sldMk cId="2407348883" sldId="257"/>
        </pc:sldMkLst>
      </pc:sldChg>
      <pc:sldChg chg="add">
        <pc:chgData name="Austin Bray Champtaloup" userId="S::abraychamptaloup@stu.kerikerihigh.ac.nz::ef9dffb8-3a09-47fa-9d41-5b9c899fb4c4" providerId="AD" clId="Web-{0ECD7429-CCEB-4586-B397-5E7CB5BB2EEE}" dt="2022-09-28T04:44:51.478" v="3"/>
        <pc:sldMkLst>
          <pc:docMk/>
          <pc:sldMk cId="1416258873" sldId="258"/>
        </pc:sldMkLst>
      </pc:sldChg>
      <pc:sldChg chg="add">
        <pc:chgData name="Austin Bray Champtaloup" userId="S::abraychamptaloup@stu.kerikerihigh.ac.nz::ef9dffb8-3a09-47fa-9d41-5b9c899fb4c4" providerId="AD" clId="Web-{0ECD7429-CCEB-4586-B397-5E7CB5BB2EEE}" dt="2022-09-28T04:44:51.540" v="4"/>
        <pc:sldMkLst>
          <pc:docMk/>
          <pc:sldMk cId="827765093" sldId="259"/>
        </pc:sldMkLst>
      </pc:sldChg>
      <pc:sldChg chg="modSp add">
        <pc:chgData name="Austin Bray Champtaloup" userId="S::abraychamptaloup@stu.kerikerihigh.ac.nz::ef9dffb8-3a09-47fa-9d41-5b9c899fb4c4" providerId="AD" clId="Web-{0ECD7429-CCEB-4586-B397-5E7CB5BB2EEE}" dt="2022-09-28T05:11:45.158" v="54" actId="20577"/>
        <pc:sldMkLst>
          <pc:docMk/>
          <pc:sldMk cId="576181598" sldId="260"/>
        </pc:sldMkLst>
        <pc:spChg chg="mod">
          <ac:chgData name="Austin Bray Champtaloup" userId="S::abraychamptaloup@stu.kerikerihigh.ac.nz::ef9dffb8-3a09-47fa-9d41-5b9c899fb4c4" providerId="AD" clId="Web-{0ECD7429-CCEB-4586-B397-5E7CB5BB2EEE}" dt="2022-09-28T05:11:45.158" v="54" actId="20577"/>
          <ac:spMkLst>
            <pc:docMk/>
            <pc:sldMk cId="576181598" sldId="260"/>
            <ac:spMk id="3" creationId="{5056AA62-CDA3-4510-AF9E-3017CD132DB6}"/>
          </ac:spMkLst>
        </pc:spChg>
      </pc:sldChg>
      <pc:sldChg chg="add">
        <pc:chgData name="Austin Bray Champtaloup" userId="S::abraychamptaloup@stu.kerikerihigh.ac.nz::ef9dffb8-3a09-47fa-9d41-5b9c899fb4c4" providerId="AD" clId="Web-{0ECD7429-CCEB-4586-B397-5E7CB5BB2EEE}" dt="2022-09-28T04:44:51.649" v="6"/>
        <pc:sldMkLst>
          <pc:docMk/>
          <pc:sldMk cId="878602132" sldId="261"/>
        </pc:sldMkLst>
      </pc:sldChg>
      <pc:sldChg chg="add">
        <pc:chgData name="Austin Bray Champtaloup" userId="S::abraychamptaloup@stu.kerikerihigh.ac.nz::ef9dffb8-3a09-47fa-9d41-5b9c899fb4c4" providerId="AD" clId="Web-{0ECD7429-CCEB-4586-B397-5E7CB5BB2EEE}" dt="2022-09-28T04:44:51.743" v="7"/>
        <pc:sldMkLst>
          <pc:docMk/>
          <pc:sldMk cId="187999105" sldId="262"/>
        </pc:sldMkLst>
      </pc:sldChg>
      <pc:sldChg chg="add">
        <pc:chgData name="Austin Bray Champtaloup" userId="S::abraychamptaloup@stu.kerikerihigh.ac.nz::ef9dffb8-3a09-47fa-9d41-5b9c899fb4c4" providerId="AD" clId="Web-{0ECD7429-CCEB-4586-B397-5E7CB5BB2EEE}" dt="2022-09-28T04:44:51.774" v="8"/>
        <pc:sldMkLst>
          <pc:docMk/>
          <pc:sldMk cId="406977028" sldId="263"/>
        </pc:sldMkLst>
      </pc:sldChg>
      <pc:sldMasterChg chg="add addSldLayout">
        <pc:chgData name="Austin Bray Champtaloup" userId="S::abraychamptaloup@stu.kerikerihigh.ac.nz::ef9dffb8-3a09-47fa-9d41-5b9c899fb4c4" providerId="AD" clId="Web-{0ECD7429-CCEB-4586-B397-5E7CB5BB2EEE}" dt="2022-09-28T04:44:51.415" v="1"/>
        <pc:sldMasterMkLst>
          <pc:docMk/>
          <pc:sldMasterMk cId="438694558" sldId="2147483648"/>
        </pc:sldMasterMkLst>
        <pc:sldLayoutChg chg="add">
          <pc:chgData name="Austin Bray Champtaloup" userId="S::abraychamptaloup@stu.kerikerihigh.ac.nz::ef9dffb8-3a09-47fa-9d41-5b9c899fb4c4" providerId="AD" clId="Web-{0ECD7429-CCEB-4586-B397-5E7CB5BB2EEE}" dt="2022-09-28T04:44:51.415" v="1"/>
          <pc:sldLayoutMkLst>
            <pc:docMk/>
            <pc:sldMasterMk cId="438694558" sldId="2147483648"/>
            <pc:sldLayoutMk cId="2669142538" sldId="2147483649"/>
          </pc:sldLayoutMkLst>
        </pc:sldLayoutChg>
        <pc:sldLayoutChg chg="add">
          <pc:chgData name="Austin Bray Champtaloup" userId="S::abraychamptaloup@stu.kerikerihigh.ac.nz::ef9dffb8-3a09-47fa-9d41-5b9c899fb4c4" providerId="AD" clId="Web-{0ECD7429-CCEB-4586-B397-5E7CB5BB2EEE}" dt="2022-09-28T04:44:51.415" v="1"/>
          <pc:sldLayoutMkLst>
            <pc:docMk/>
            <pc:sldMasterMk cId="438694558" sldId="2147483648"/>
            <pc:sldLayoutMk cId="4049695989" sldId="2147483650"/>
          </pc:sldLayoutMkLst>
        </pc:sldLayoutChg>
        <pc:sldLayoutChg chg="add">
          <pc:chgData name="Austin Bray Champtaloup" userId="S::abraychamptaloup@stu.kerikerihigh.ac.nz::ef9dffb8-3a09-47fa-9d41-5b9c899fb4c4" providerId="AD" clId="Web-{0ECD7429-CCEB-4586-B397-5E7CB5BB2EEE}" dt="2022-09-28T04:44:51.415" v="1"/>
          <pc:sldLayoutMkLst>
            <pc:docMk/>
            <pc:sldMasterMk cId="438694558" sldId="2147483648"/>
            <pc:sldLayoutMk cId="3120725076" sldId="2147483651"/>
          </pc:sldLayoutMkLst>
        </pc:sldLayoutChg>
        <pc:sldLayoutChg chg="add">
          <pc:chgData name="Austin Bray Champtaloup" userId="S::abraychamptaloup@stu.kerikerihigh.ac.nz::ef9dffb8-3a09-47fa-9d41-5b9c899fb4c4" providerId="AD" clId="Web-{0ECD7429-CCEB-4586-B397-5E7CB5BB2EEE}" dt="2022-09-28T04:44:51.415" v="1"/>
          <pc:sldLayoutMkLst>
            <pc:docMk/>
            <pc:sldMasterMk cId="438694558" sldId="2147483648"/>
            <pc:sldLayoutMk cId="1064778375" sldId="2147483652"/>
          </pc:sldLayoutMkLst>
        </pc:sldLayoutChg>
        <pc:sldLayoutChg chg="add">
          <pc:chgData name="Austin Bray Champtaloup" userId="S::abraychamptaloup@stu.kerikerihigh.ac.nz::ef9dffb8-3a09-47fa-9d41-5b9c899fb4c4" providerId="AD" clId="Web-{0ECD7429-CCEB-4586-B397-5E7CB5BB2EEE}" dt="2022-09-28T04:44:51.415" v="1"/>
          <pc:sldLayoutMkLst>
            <pc:docMk/>
            <pc:sldMasterMk cId="438694558" sldId="2147483648"/>
            <pc:sldLayoutMk cId="1426147005" sldId="2147483653"/>
          </pc:sldLayoutMkLst>
        </pc:sldLayoutChg>
        <pc:sldLayoutChg chg="add">
          <pc:chgData name="Austin Bray Champtaloup" userId="S::abraychamptaloup@stu.kerikerihigh.ac.nz::ef9dffb8-3a09-47fa-9d41-5b9c899fb4c4" providerId="AD" clId="Web-{0ECD7429-CCEB-4586-B397-5E7CB5BB2EEE}" dt="2022-09-28T04:44:51.415" v="1"/>
          <pc:sldLayoutMkLst>
            <pc:docMk/>
            <pc:sldMasterMk cId="438694558" sldId="2147483648"/>
            <pc:sldLayoutMk cId="3933469247" sldId="2147483654"/>
          </pc:sldLayoutMkLst>
        </pc:sldLayoutChg>
        <pc:sldLayoutChg chg="add">
          <pc:chgData name="Austin Bray Champtaloup" userId="S::abraychamptaloup@stu.kerikerihigh.ac.nz::ef9dffb8-3a09-47fa-9d41-5b9c899fb4c4" providerId="AD" clId="Web-{0ECD7429-CCEB-4586-B397-5E7CB5BB2EEE}" dt="2022-09-28T04:44:51.415" v="1"/>
          <pc:sldLayoutMkLst>
            <pc:docMk/>
            <pc:sldMasterMk cId="438694558" sldId="2147483648"/>
            <pc:sldLayoutMk cId="382186923" sldId="2147483655"/>
          </pc:sldLayoutMkLst>
        </pc:sldLayoutChg>
        <pc:sldLayoutChg chg="add">
          <pc:chgData name="Austin Bray Champtaloup" userId="S::abraychamptaloup@stu.kerikerihigh.ac.nz::ef9dffb8-3a09-47fa-9d41-5b9c899fb4c4" providerId="AD" clId="Web-{0ECD7429-CCEB-4586-B397-5E7CB5BB2EEE}" dt="2022-09-28T04:44:51.415" v="1"/>
          <pc:sldLayoutMkLst>
            <pc:docMk/>
            <pc:sldMasterMk cId="438694558" sldId="2147483648"/>
            <pc:sldLayoutMk cId="3996891772" sldId="2147483656"/>
          </pc:sldLayoutMkLst>
        </pc:sldLayoutChg>
        <pc:sldLayoutChg chg="add">
          <pc:chgData name="Austin Bray Champtaloup" userId="S::abraychamptaloup@stu.kerikerihigh.ac.nz::ef9dffb8-3a09-47fa-9d41-5b9c899fb4c4" providerId="AD" clId="Web-{0ECD7429-CCEB-4586-B397-5E7CB5BB2EEE}" dt="2022-09-28T04:44:51.415" v="1"/>
          <pc:sldLayoutMkLst>
            <pc:docMk/>
            <pc:sldMasterMk cId="438694558" sldId="2147483648"/>
            <pc:sldLayoutMk cId="4041289907" sldId="2147483657"/>
          </pc:sldLayoutMkLst>
        </pc:sldLayoutChg>
        <pc:sldLayoutChg chg="add">
          <pc:chgData name="Austin Bray Champtaloup" userId="S::abraychamptaloup@stu.kerikerihigh.ac.nz::ef9dffb8-3a09-47fa-9d41-5b9c899fb4c4" providerId="AD" clId="Web-{0ECD7429-CCEB-4586-B397-5E7CB5BB2EEE}" dt="2022-09-28T04:44:51.415" v="1"/>
          <pc:sldLayoutMkLst>
            <pc:docMk/>
            <pc:sldMasterMk cId="438694558" sldId="2147483648"/>
            <pc:sldLayoutMk cId="3952052363" sldId="2147483658"/>
          </pc:sldLayoutMkLst>
        </pc:sldLayoutChg>
        <pc:sldLayoutChg chg="add">
          <pc:chgData name="Austin Bray Champtaloup" userId="S::abraychamptaloup@stu.kerikerihigh.ac.nz::ef9dffb8-3a09-47fa-9d41-5b9c899fb4c4" providerId="AD" clId="Web-{0ECD7429-CCEB-4586-B397-5E7CB5BB2EEE}" dt="2022-09-28T04:44:51.415" v="1"/>
          <pc:sldLayoutMkLst>
            <pc:docMk/>
            <pc:sldMasterMk cId="438694558" sldId="2147483648"/>
            <pc:sldLayoutMk cId="1912028460" sldId="2147483659"/>
          </pc:sldLayoutMkLst>
        </pc:sldLayoutChg>
      </pc:sldMasterChg>
    </pc:docChg>
  </pc:docChgLst>
  <pc:docChgLst>
    <pc:chgData name="Austin Bray Champtaloup" userId="S::abraychamptaloup@stu.kerikerihigh.ac.nz::ef9dffb8-3a09-47fa-9d41-5b9c899fb4c4" providerId="AD" clId="Web-{1E8A0E22-7DAD-EEA3-EC98-44267CDC178D}"/>
    <pc:docChg chg="modSld">
      <pc:chgData name="Austin Bray Champtaloup" userId="S::abraychamptaloup@stu.kerikerihigh.ac.nz::ef9dffb8-3a09-47fa-9d41-5b9c899fb4c4" providerId="AD" clId="Web-{1E8A0E22-7DAD-EEA3-EC98-44267CDC178D}" dt="2022-10-21T01:45:50.461" v="114" actId="20577"/>
      <pc:docMkLst>
        <pc:docMk/>
      </pc:docMkLst>
      <pc:sldChg chg="modSp">
        <pc:chgData name="Austin Bray Champtaloup" userId="S::abraychamptaloup@stu.kerikerihigh.ac.nz::ef9dffb8-3a09-47fa-9d41-5b9c899fb4c4" providerId="AD" clId="Web-{1E8A0E22-7DAD-EEA3-EC98-44267CDC178D}" dt="2022-10-21T01:45:50.461" v="114" actId="20577"/>
        <pc:sldMkLst>
          <pc:docMk/>
          <pc:sldMk cId="576181598" sldId="260"/>
        </pc:sldMkLst>
        <pc:spChg chg="mod">
          <ac:chgData name="Austin Bray Champtaloup" userId="S::abraychamptaloup@stu.kerikerihigh.ac.nz::ef9dffb8-3a09-47fa-9d41-5b9c899fb4c4" providerId="AD" clId="Web-{1E8A0E22-7DAD-EEA3-EC98-44267CDC178D}" dt="2022-10-21T01:45:50.461" v="114" actId="20577"/>
          <ac:spMkLst>
            <pc:docMk/>
            <pc:sldMk cId="576181598" sldId="260"/>
            <ac:spMk id="3" creationId="{5056AA62-CDA3-4510-AF9E-3017CD132DB6}"/>
          </ac:spMkLst>
        </pc:spChg>
      </pc:sldChg>
    </pc:docChg>
  </pc:docChgLst>
  <pc:docChgLst>
    <pc:chgData name="Austin Bray Champtaloup" userId="S::abraychamptaloup@stu.kerikerihigh.ac.nz::ef9dffb8-3a09-47fa-9d41-5b9c899fb4c4" providerId="AD" clId="Web-{09574A7B-E54C-8067-1F48-E5357AB728C9}"/>
    <pc:docChg chg="modSld">
      <pc:chgData name="Austin Bray Champtaloup" userId="S::abraychamptaloup@stu.kerikerihigh.ac.nz::ef9dffb8-3a09-47fa-9d41-5b9c899fb4c4" providerId="AD" clId="Web-{09574A7B-E54C-8067-1F48-E5357AB728C9}" dt="2022-09-28T23:24:01.161" v="75" actId="20577"/>
      <pc:docMkLst>
        <pc:docMk/>
      </pc:docMkLst>
      <pc:sldChg chg="modSp">
        <pc:chgData name="Austin Bray Champtaloup" userId="S::abraychamptaloup@stu.kerikerihigh.ac.nz::ef9dffb8-3a09-47fa-9d41-5b9c899fb4c4" providerId="AD" clId="Web-{09574A7B-E54C-8067-1F48-E5357AB728C9}" dt="2022-09-28T23:24:01.161" v="75" actId="20577"/>
        <pc:sldMkLst>
          <pc:docMk/>
          <pc:sldMk cId="545189278" sldId="256"/>
        </pc:sldMkLst>
        <pc:spChg chg="mod">
          <ac:chgData name="Austin Bray Champtaloup" userId="S::abraychamptaloup@stu.kerikerihigh.ac.nz::ef9dffb8-3a09-47fa-9d41-5b9c899fb4c4" providerId="AD" clId="Web-{09574A7B-E54C-8067-1F48-E5357AB728C9}" dt="2022-09-28T23:24:01.161" v="75" actId="20577"/>
          <ac:spMkLst>
            <pc:docMk/>
            <pc:sldMk cId="545189278" sldId="256"/>
            <ac:spMk id="3" creationId="{66C22281-03CD-4BF4-94EF-54E868C86DB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DD93-47F4-42D1-A313-F7C36C3A1F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EA0DD8B9-7736-4876-A668-5C6675AAA6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CF55D6D-F05A-49EB-9245-2BFCD9F65712}"/>
              </a:ext>
            </a:extLst>
          </p:cNvPr>
          <p:cNvSpPr>
            <a:spLocks noGrp="1"/>
          </p:cNvSpPr>
          <p:nvPr>
            <p:ph type="dt" sz="half" idx="10"/>
          </p:nvPr>
        </p:nvSpPr>
        <p:spPr/>
        <p:txBody>
          <a:bodyPr/>
          <a:lstStyle/>
          <a:p>
            <a:fld id="{E08466A4-FDA0-4AFB-B05A-C40CE52B08F9}" type="datetimeFigureOut">
              <a:rPr lang="en-NZ" smtClean="0"/>
              <a:t>20/10/2022</a:t>
            </a:fld>
            <a:endParaRPr lang="en-NZ"/>
          </a:p>
        </p:txBody>
      </p:sp>
      <p:sp>
        <p:nvSpPr>
          <p:cNvPr id="5" name="Footer Placeholder 4">
            <a:extLst>
              <a:ext uri="{FF2B5EF4-FFF2-40B4-BE49-F238E27FC236}">
                <a16:creationId xmlns:a16="http://schemas.microsoft.com/office/drawing/2014/main" id="{12B3AD81-239C-4078-A6C8-FAA91D6697E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AE8534D-E4CE-44F7-BFEF-B074E2929B54}"/>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2669142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E9F26-E916-41D9-8A1A-533721B846A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548066FF-9E21-41DA-BA49-8C0E0C6954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33560AA-5AB4-4802-8A74-1793DCACEC4F}"/>
              </a:ext>
            </a:extLst>
          </p:cNvPr>
          <p:cNvSpPr>
            <a:spLocks noGrp="1"/>
          </p:cNvSpPr>
          <p:nvPr>
            <p:ph type="dt" sz="half" idx="10"/>
          </p:nvPr>
        </p:nvSpPr>
        <p:spPr/>
        <p:txBody>
          <a:bodyPr/>
          <a:lstStyle/>
          <a:p>
            <a:fld id="{E08466A4-FDA0-4AFB-B05A-C40CE52B08F9}" type="datetimeFigureOut">
              <a:rPr lang="en-NZ" smtClean="0"/>
              <a:t>20/10/2022</a:t>
            </a:fld>
            <a:endParaRPr lang="en-NZ"/>
          </a:p>
        </p:txBody>
      </p:sp>
      <p:sp>
        <p:nvSpPr>
          <p:cNvPr id="5" name="Footer Placeholder 4">
            <a:extLst>
              <a:ext uri="{FF2B5EF4-FFF2-40B4-BE49-F238E27FC236}">
                <a16:creationId xmlns:a16="http://schemas.microsoft.com/office/drawing/2014/main" id="{027A0291-5247-4E1A-BDE0-A44E86158A3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713D5E8-27D6-47A4-9306-40423AAE5F4A}"/>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4049695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F55C-DD30-46D7-91D5-DCD9426A8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581682F6-3953-46C9-A7DD-9781C8356E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DCD9CB-2E90-46DF-9A04-E927F623C482}"/>
              </a:ext>
            </a:extLst>
          </p:cNvPr>
          <p:cNvSpPr>
            <a:spLocks noGrp="1"/>
          </p:cNvSpPr>
          <p:nvPr>
            <p:ph type="dt" sz="half" idx="10"/>
          </p:nvPr>
        </p:nvSpPr>
        <p:spPr/>
        <p:txBody>
          <a:bodyPr/>
          <a:lstStyle/>
          <a:p>
            <a:fld id="{E08466A4-FDA0-4AFB-B05A-C40CE52B08F9}" type="datetimeFigureOut">
              <a:rPr lang="en-NZ" smtClean="0"/>
              <a:t>20/10/2022</a:t>
            </a:fld>
            <a:endParaRPr lang="en-NZ"/>
          </a:p>
        </p:txBody>
      </p:sp>
      <p:sp>
        <p:nvSpPr>
          <p:cNvPr id="5" name="Footer Placeholder 4">
            <a:extLst>
              <a:ext uri="{FF2B5EF4-FFF2-40B4-BE49-F238E27FC236}">
                <a16:creationId xmlns:a16="http://schemas.microsoft.com/office/drawing/2014/main" id="{0C5C950D-194B-447D-8909-E378C1DBA53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2A11DAF-9F10-45F2-AAB1-6EAE58D979AD}"/>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120725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CE20F-ED02-4C2B-8FCA-51E4E4CB11E1}"/>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260B8470-0C7C-4336-B876-C51718478E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A7A00ABA-63FE-4B5E-9B96-37ECA63D33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8E665639-69BA-4B6A-8C98-562368F6F4A8}"/>
              </a:ext>
            </a:extLst>
          </p:cNvPr>
          <p:cNvSpPr>
            <a:spLocks noGrp="1"/>
          </p:cNvSpPr>
          <p:nvPr>
            <p:ph type="dt" sz="half" idx="10"/>
          </p:nvPr>
        </p:nvSpPr>
        <p:spPr/>
        <p:txBody>
          <a:bodyPr/>
          <a:lstStyle/>
          <a:p>
            <a:fld id="{E08466A4-FDA0-4AFB-B05A-C40CE52B08F9}" type="datetimeFigureOut">
              <a:rPr lang="en-NZ" smtClean="0"/>
              <a:t>20/10/2022</a:t>
            </a:fld>
            <a:endParaRPr lang="en-NZ"/>
          </a:p>
        </p:txBody>
      </p:sp>
      <p:sp>
        <p:nvSpPr>
          <p:cNvPr id="6" name="Footer Placeholder 5">
            <a:extLst>
              <a:ext uri="{FF2B5EF4-FFF2-40B4-BE49-F238E27FC236}">
                <a16:creationId xmlns:a16="http://schemas.microsoft.com/office/drawing/2014/main" id="{3B4787D0-2B48-4190-8999-960C9991F0E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5979BD0-4BC3-4F1F-A025-4E23B711E853}"/>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1064778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0D01-BDEB-4175-AFFD-B1D76905615D}"/>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41FDEB3-5A16-4F64-971A-813265657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430C19-AF04-49E1-973D-3EAFE056D6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56B059E3-8427-4848-95B7-3B0AED71EE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79225F-6A1B-496B-80CF-AA48C9EB85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8C7994D3-B902-4051-9DAB-1530AF2BD05F}"/>
              </a:ext>
            </a:extLst>
          </p:cNvPr>
          <p:cNvSpPr>
            <a:spLocks noGrp="1"/>
          </p:cNvSpPr>
          <p:nvPr>
            <p:ph type="dt" sz="half" idx="10"/>
          </p:nvPr>
        </p:nvSpPr>
        <p:spPr/>
        <p:txBody>
          <a:bodyPr/>
          <a:lstStyle/>
          <a:p>
            <a:fld id="{E08466A4-FDA0-4AFB-B05A-C40CE52B08F9}" type="datetimeFigureOut">
              <a:rPr lang="en-NZ" smtClean="0"/>
              <a:t>20/10/2022</a:t>
            </a:fld>
            <a:endParaRPr lang="en-NZ"/>
          </a:p>
        </p:txBody>
      </p:sp>
      <p:sp>
        <p:nvSpPr>
          <p:cNvPr id="8" name="Footer Placeholder 7">
            <a:extLst>
              <a:ext uri="{FF2B5EF4-FFF2-40B4-BE49-F238E27FC236}">
                <a16:creationId xmlns:a16="http://schemas.microsoft.com/office/drawing/2014/main" id="{F4E7EE8A-C428-4036-878B-8AF8F2117554}"/>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A3035F6C-C958-4768-AC7C-060824E02BC4}"/>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1426147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AA9A-AE12-4B81-BA81-22BC3083336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A4E09226-361E-47F7-A523-52ADDAE99CE8}"/>
              </a:ext>
            </a:extLst>
          </p:cNvPr>
          <p:cNvSpPr>
            <a:spLocks noGrp="1"/>
          </p:cNvSpPr>
          <p:nvPr>
            <p:ph type="dt" sz="half" idx="10"/>
          </p:nvPr>
        </p:nvSpPr>
        <p:spPr/>
        <p:txBody>
          <a:bodyPr/>
          <a:lstStyle/>
          <a:p>
            <a:fld id="{E08466A4-FDA0-4AFB-B05A-C40CE52B08F9}" type="datetimeFigureOut">
              <a:rPr lang="en-NZ" smtClean="0"/>
              <a:t>20/10/2022</a:t>
            </a:fld>
            <a:endParaRPr lang="en-NZ"/>
          </a:p>
        </p:txBody>
      </p:sp>
      <p:sp>
        <p:nvSpPr>
          <p:cNvPr id="4" name="Footer Placeholder 3">
            <a:extLst>
              <a:ext uri="{FF2B5EF4-FFF2-40B4-BE49-F238E27FC236}">
                <a16:creationId xmlns:a16="http://schemas.microsoft.com/office/drawing/2014/main" id="{7D1ED1F9-5503-4809-A16F-18095064214A}"/>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AA923AEC-C63E-49C7-99D1-54EC8009F109}"/>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933469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58E984-09E1-4377-AC5B-983905972AB8}"/>
              </a:ext>
            </a:extLst>
          </p:cNvPr>
          <p:cNvSpPr>
            <a:spLocks noGrp="1"/>
          </p:cNvSpPr>
          <p:nvPr>
            <p:ph type="dt" sz="half" idx="10"/>
          </p:nvPr>
        </p:nvSpPr>
        <p:spPr/>
        <p:txBody>
          <a:bodyPr/>
          <a:lstStyle/>
          <a:p>
            <a:fld id="{E08466A4-FDA0-4AFB-B05A-C40CE52B08F9}" type="datetimeFigureOut">
              <a:rPr lang="en-NZ" smtClean="0"/>
              <a:t>20/10/2022</a:t>
            </a:fld>
            <a:endParaRPr lang="en-NZ"/>
          </a:p>
        </p:txBody>
      </p:sp>
      <p:sp>
        <p:nvSpPr>
          <p:cNvPr id="3" name="Footer Placeholder 2">
            <a:extLst>
              <a:ext uri="{FF2B5EF4-FFF2-40B4-BE49-F238E27FC236}">
                <a16:creationId xmlns:a16="http://schemas.microsoft.com/office/drawing/2014/main" id="{414EED2F-A8D5-4E8D-A685-F3107A9A0E62}"/>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E311C664-3D06-4CB8-91EA-4BF7FF04AC9D}"/>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82186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2DCC-D4FC-441A-8F73-81267148CE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58ECE1D1-9DD0-48C9-A2FF-5A62350E58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29ADDC3E-A683-4FF8-B696-DDE92BEE7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EFDFC-773E-4C3C-975C-5DBA78555867}"/>
              </a:ext>
            </a:extLst>
          </p:cNvPr>
          <p:cNvSpPr>
            <a:spLocks noGrp="1"/>
          </p:cNvSpPr>
          <p:nvPr>
            <p:ph type="dt" sz="half" idx="10"/>
          </p:nvPr>
        </p:nvSpPr>
        <p:spPr/>
        <p:txBody>
          <a:bodyPr/>
          <a:lstStyle/>
          <a:p>
            <a:fld id="{E08466A4-FDA0-4AFB-B05A-C40CE52B08F9}" type="datetimeFigureOut">
              <a:rPr lang="en-NZ" smtClean="0"/>
              <a:t>20/10/2022</a:t>
            </a:fld>
            <a:endParaRPr lang="en-NZ"/>
          </a:p>
        </p:txBody>
      </p:sp>
      <p:sp>
        <p:nvSpPr>
          <p:cNvPr id="6" name="Footer Placeholder 5">
            <a:extLst>
              <a:ext uri="{FF2B5EF4-FFF2-40B4-BE49-F238E27FC236}">
                <a16:creationId xmlns:a16="http://schemas.microsoft.com/office/drawing/2014/main" id="{F41B2E34-8A06-4E47-88B8-A0C2E60F484E}"/>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70D44EE-E057-4C41-9917-1B0649D5A2DF}"/>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99689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C586-EE16-49C4-96A7-B08A4537B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EE7675E9-21F2-4C92-8D4A-DBD90AC9EA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4993717B-BDEC-41DC-8BB5-9B7E8B2CF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B357A-4839-4750-85A6-57430A88223F}"/>
              </a:ext>
            </a:extLst>
          </p:cNvPr>
          <p:cNvSpPr>
            <a:spLocks noGrp="1"/>
          </p:cNvSpPr>
          <p:nvPr>
            <p:ph type="dt" sz="half" idx="10"/>
          </p:nvPr>
        </p:nvSpPr>
        <p:spPr/>
        <p:txBody>
          <a:bodyPr/>
          <a:lstStyle/>
          <a:p>
            <a:fld id="{E08466A4-FDA0-4AFB-B05A-C40CE52B08F9}" type="datetimeFigureOut">
              <a:rPr lang="en-NZ" smtClean="0"/>
              <a:t>20/10/2022</a:t>
            </a:fld>
            <a:endParaRPr lang="en-NZ"/>
          </a:p>
        </p:txBody>
      </p:sp>
      <p:sp>
        <p:nvSpPr>
          <p:cNvPr id="6" name="Footer Placeholder 5">
            <a:extLst>
              <a:ext uri="{FF2B5EF4-FFF2-40B4-BE49-F238E27FC236}">
                <a16:creationId xmlns:a16="http://schemas.microsoft.com/office/drawing/2014/main" id="{ED052AD9-07B6-4AC8-BFFD-A45F5B11600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A057626-3660-446E-8935-E5995C8B739E}"/>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4041289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B569-9294-496D-B5C3-087D5205C195}"/>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B18A9C9D-E441-49D9-AB8A-CA7494846B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F8019C5-7489-4EDE-B735-65D5A8FF5E98}"/>
              </a:ext>
            </a:extLst>
          </p:cNvPr>
          <p:cNvSpPr>
            <a:spLocks noGrp="1"/>
          </p:cNvSpPr>
          <p:nvPr>
            <p:ph type="dt" sz="half" idx="10"/>
          </p:nvPr>
        </p:nvSpPr>
        <p:spPr/>
        <p:txBody>
          <a:bodyPr/>
          <a:lstStyle/>
          <a:p>
            <a:fld id="{E08466A4-FDA0-4AFB-B05A-C40CE52B08F9}" type="datetimeFigureOut">
              <a:rPr lang="en-NZ" smtClean="0"/>
              <a:t>20/10/2022</a:t>
            </a:fld>
            <a:endParaRPr lang="en-NZ"/>
          </a:p>
        </p:txBody>
      </p:sp>
      <p:sp>
        <p:nvSpPr>
          <p:cNvPr id="5" name="Footer Placeholder 4">
            <a:extLst>
              <a:ext uri="{FF2B5EF4-FFF2-40B4-BE49-F238E27FC236}">
                <a16:creationId xmlns:a16="http://schemas.microsoft.com/office/drawing/2014/main" id="{7095956F-B291-4B3B-A9F2-2547AAFD142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5BE8092-E703-4A86-91E4-8DBEA018F043}"/>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3952052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02CDB-4CBF-44DB-A5E5-DF7B1E4CDA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3E3C75D6-5519-4F47-8F03-A8A084D030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03EA1A9-EABB-40F6-BECF-98820F72B870}"/>
              </a:ext>
            </a:extLst>
          </p:cNvPr>
          <p:cNvSpPr>
            <a:spLocks noGrp="1"/>
          </p:cNvSpPr>
          <p:nvPr>
            <p:ph type="dt" sz="half" idx="10"/>
          </p:nvPr>
        </p:nvSpPr>
        <p:spPr/>
        <p:txBody>
          <a:bodyPr/>
          <a:lstStyle/>
          <a:p>
            <a:fld id="{E08466A4-FDA0-4AFB-B05A-C40CE52B08F9}" type="datetimeFigureOut">
              <a:rPr lang="en-NZ" smtClean="0"/>
              <a:t>20/10/2022</a:t>
            </a:fld>
            <a:endParaRPr lang="en-NZ"/>
          </a:p>
        </p:txBody>
      </p:sp>
      <p:sp>
        <p:nvSpPr>
          <p:cNvPr id="5" name="Footer Placeholder 4">
            <a:extLst>
              <a:ext uri="{FF2B5EF4-FFF2-40B4-BE49-F238E27FC236}">
                <a16:creationId xmlns:a16="http://schemas.microsoft.com/office/drawing/2014/main" id="{0DA3B470-D776-46A2-854A-B39CE1A5A49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C3F80A8-8EFC-41FB-B1AF-6B5683E01D57}"/>
              </a:ext>
            </a:extLst>
          </p:cNvPr>
          <p:cNvSpPr>
            <a:spLocks noGrp="1"/>
          </p:cNvSpPr>
          <p:nvPr>
            <p:ph type="sldNum" sz="quarter" idx="12"/>
          </p:nvPr>
        </p:nvSpPr>
        <p:spPr/>
        <p:txBody>
          <a:bodyPr/>
          <a:lstStyle/>
          <a:p>
            <a:fld id="{243D5C93-4661-4EA4-8BA3-8733D41E3EC6}" type="slidenum">
              <a:rPr lang="en-NZ" smtClean="0"/>
              <a:t>‹#›</a:t>
            </a:fld>
            <a:endParaRPr lang="en-NZ"/>
          </a:p>
        </p:txBody>
      </p:sp>
    </p:spTree>
    <p:extLst>
      <p:ext uri="{BB962C8B-B14F-4D97-AF65-F5344CB8AC3E}">
        <p14:creationId xmlns:p14="http://schemas.microsoft.com/office/powerpoint/2010/main" val="191202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C993B-AD27-4A5D-AF26-26288E8C9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52A8FDB-99E5-4F3E-94B2-2A64C4D62D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83AB2BE-CECB-4976-AA49-CE8C5B8E1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8466A4-FDA0-4AFB-B05A-C40CE52B08F9}" type="datetimeFigureOut">
              <a:rPr lang="en-NZ" smtClean="0"/>
              <a:t>20/10/2022</a:t>
            </a:fld>
            <a:endParaRPr lang="en-NZ"/>
          </a:p>
        </p:txBody>
      </p:sp>
      <p:sp>
        <p:nvSpPr>
          <p:cNvPr id="5" name="Footer Placeholder 4">
            <a:extLst>
              <a:ext uri="{FF2B5EF4-FFF2-40B4-BE49-F238E27FC236}">
                <a16:creationId xmlns:a16="http://schemas.microsoft.com/office/drawing/2014/main" id="{9252B9E7-A2F6-4383-A0C4-516BAE5C5B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63B32A80-5339-4500-BB93-198B4D6426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D5C93-4661-4EA4-8BA3-8733D41E3EC6}" type="slidenum">
              <a:rPr lang="en-NZ" smtClean="0"/>
              <a:t>‹#›</a:t>
            </a:fld>
            <a:endParaRPr lang="en-NZ"/>
          </a:p>
        </p:txBody>
      </p:sp>
    </p:spTree>
    <p:extLst>
      <p:ext uri="{BB962C8B-B14F-4D97-AF65-F5344CB8AC3E}">
        <p14:creationId xmlns:p14="http://schemas.microsoft.com/office/powerpoint/2010/main" val="438694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BF37-FB01-4011-9DC2-1A24FC6EC4AB}"/>
              </a:ext>
            </a:extLst>
          </p:cNvPr>
          <p:cNvSpPr>
            <a:spLocks noGrp="1"/>
          </p:cNvSpPr>
          <p:nvPr>
            <p:ph type="ctrTitle"/>
          </p:nvPr>
        </p:nvSpPr>
        <p:spPr/>
        <p:txBody>
          <a:bodyPr>
            <a:normAutofit/>
          </a:bodyPr>
          <a:lstStyle/>
          <a:p>
            <a:r>
              <a:rPr lang="en-NZ" sz="3600" dirty="0"/>
              <a:t>Sprint 3</a:t>
            </a:r>
          </a:p>
        </p:txBody>
      </p:sp>
      <p:sp>
        <p:nvSpPr>
          <p:cNvPr id="3" name="Subtitle 2">
            <a:extLst>
              <a:ext uri="{FF2B5EF4-FFF2-40B4-BE49-F238E27FC236}">
                <a16:creationId xmlns:a16="http://schemas.microsoft.com/office/drawing/2014/main" id="{BC8384BB-CF9E-4953-B1CD-1C4123A0D33A}"/>
              </a:ext>
            </a:extLst>
          </p:cNvPr>
          <p:cNvSpPr>
            <a:spLocks noGrp="1"/>
          </p:cNvSpPr>
          <p:nvPr>
            <p:ph type="subTitle" idx="1"/>
          </p:nvPr>
        </p:nvSpPr>
        <p:spPr/>
        <p:txBody>
          <a:bodyPr>
            <a:normAutofit fontScale="92500" lnSpcReduction="10000"/>
          </a:bodyPr>
          <a:lstStyle/>
          <a:p>
            <a:r>
              <a:rPr lang="en-NZ" dirty="0"/>
              <a:t>Austin Bray Champtaloup</a:t>
            </a:r>
          </a:p>
          <a:p>
            <a:r>
              <a:rPr lang="en-NZ" sz="1600" dirty="0"/>
              <a:t>Start date – 23</a:t>
            </a:r>
            <a:r>
              <a:rPr lang="en-NZ" sz="1600" baseline="30000" dirty="0"/>
              <a:t>rd</a:t>
            </a:r>
            <a:r>
              <a:rPr lang="en-NZ" sz="1600" dirty="0"/>
              <a:t> May</a:t>
            </a:r>
          </a:p>
          <a:p>
            <a:r>
              <a:rPr lang="en-NZ" sz="1600" dirty="0"/>
              <a:t>End date – 3</a:t>
            </a:r>
            <a:r>
              <a:rPr lang="en-NZ" sz="1600" baseline="30000" dirty="0"/>
              <a:t>rd June</a:t>
            </a:r>
            <a:endParaRPr lang="en-NZ" sz="1600" dirty="0"/>
          </a:p>
          <a:p>
            <a:r>
              <a:rPr lang="en-NZ" sz="1600" dirty="0"/>
              <a:t>Git hash - 9b34a0a175c90505ef652486acf890aad30d71cc</a:t>
            </a:r>
          </a:p>
          <a:p>
            <a:r>
              <a:rPr lang="en-NZ" sz="1600" dirty="0"/>
              <a:t>Work hard rating – 3/5</a:t>
            </a:r>
          </a:p>
        </p:txBody>
      </p:sp>
    </p:spTree>
    <p:extLst>
      <p:ext uri="{BB962C8B-B14F-4D97-AF65-F5344CB8AC3E}">
        <p14:creationId xmlns:p14="http://schemas.microsoft.com/office/powerpoint/2010/main" val="40697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92B5-50C3-4C45-883F-C3E6A96C6F5A}"/>
              </a:ext>
            </a:extLst>
          </p:cNvPr>
          <p:cNvSpPr>
            <a:spLocks noGrp="1"/>
          </p:cNvSpPr>
          <p:nvPr>
            <p:ph type="title"/>
          </p:nvPr>
        </p:nvSpPr>
        <p:spPr>
          <a:xfrm>
            <a:off x="0" y="-377504"/>
            <a:ext cx="10515600" cy="1325563"/>
          </a:xfrm>
        </p:spPr>
        <p:txBody>
          <a:bodyPr>
            <a:normAutofit/>
          </a:bodyPr>
          <a:lstStyle/>
          <a:p>
            <a:r>
              <a:rPr lang="en-NZ" sz="2400" dirty="0"/>
              <a:t>Trello board at the start of the sprint</a:t>
            </a:r>
          </a:p>
        </p:txBody>
      </p:sp>
      <p:pic>
        <p:nvPicPr>
          <p:cNvPr id="4" name="Picture 3">
            <a:extLst>
              <a:ext uri="{FF2B5EF4-FFF2-40B4-BE49-F238E27FC236}">
                <a16:creationId xmlns:a16="http://schemas.microsoft.com/office/drawing/2014/main" id="{3CC67B9E-A773-67B8-237B-251F97F55236}"/>
              </a:ext>
            </a:extLst>
          </p:cNvPr>
          <p:cNvPicPr>
            <a:picLocks noChangeAspect="1"/>
          </p:cNvPicPr>
          <p:nvPr/>
        </p:nvPicPr>
        <p:blipFill>
          <a:blip r:embed="rId2"/>
          <a:stretch>
            <a:fillRect/>
          </a:stretch>
        </p:blipFill>
        <p:spPr>
          <a:xfrm>
            <a:off x="0" y="495823"/>
            <a:ext cx="10273004" cy="6016943"/>
          </a:xfrm>
          <a:prstGeom prst="rect">
            <a:avLst/>
          </a:prstGeom>
        </p:spPr>
      </p:pic>
    </p:spTree>
    <p:extLst>
      <p:ext uri="{BB962C8B-B14F-4D97-AF65-F5344CB8AC3E}">
        <p14:creationId xmlns:p14="http://schemas.microsoft.com/office/powerpoint/2010/main" val="18799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2AE8-5AB8-4C44-B859-EB5934C97D78}"/>
              </a:ext>
            </a:extLst>
          </p:cNvPr>
          <p:cNvSpPr>
            <a:spLocks noGrp="1"/>
          </p:cNvSpPr>
          <p:nvPr>
            <p:ph type="title"/>
          </p:nvPr>
        </p:nvSpPr>
        <p:spPr>
          <a:xfrm>
            <a:off x="0" y="-461395"/>
            <a:ext cx="10515600" cy="1325563"/>
          </a:xfrm>
        </p:spPr>
        <p:txBody>
          <a:bodyPr>
            <a:normAutofit/>
          </a:bodyPr>
          <a:lstStyle/>
          <a:p>
            <a:r>
              <a:rPr lang="en-NZ" sz="2400" dirty="0"/>
              <a:t>Screenshot of game at beginning of sprint</a:t>
            </a:r>
          </a:p>
        </p:txBody>
      </p:sp>
      <p:pic>
        <p:nvPicPr>
          <p:cNvPr id="4" name="Picture 3">
            <a:extLst>
              <a:ext uri="{FF2B5EF4-FFF2-40B4-BE49-F238E27FC236}">
                <a16:creationId xmlns:a16="http://schemas.microsoft.com/office/drawing/2014/main" id="{97D1D7C5-EAC8-3D73-F3A2-B73088A5E581}"/>
              </a:ext>
            </a:extLst>
          </p:cNvPr>
          <p:cNvPicPr>
            <a:picLocks noChangeAspect="1"/>
          </p:cNvPicPr>
          <p:nvPr/>
        </p:nvPicPr>
        <p:blipFill>
          <a:blip r:embed="rId2"/>
          <a:stretch>
            <a:fillRect/>
          </a:stretch>
        </p:blipFill>
        <p:spPr>
          <a:xfrm>
            <a:off x="0" y="701645"/>
            <a:ext cx="7553844" cy="5635690"/>
          </a:xfrm>
          <a:prstGeom prst="rect">
            <a:avLst/>
          </a:prstGeom>
        </p:spPr>
      </p:pic>
    </p:spTree>
    <p:extLst>
      <p:ext uri="{BB962C8B-B14F-4D97-AF65-F5344CB8AC3E}">
        <p14:creationId xmlns:p14="http://schemas.microsoft.com/office/powerpoint/2010/main" val="878602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B538-8D2F-4938-B9EA-53B6E8F414DB}"/>
              </a:ext>
            </a:extLst>
          </p:cNvPr>
          <p:cNvSpPr>
            <a:spLocks noGrp="1"/>
          </p:cNvSpPr>
          <p:nvPr>
            <p:ph type="title"/>
          </p:nvPr>
        </p:nvSpPr>
        <p:spPr>
          <a:xfrm>
            <a:off x="-75501" y="-469784"/>
            <a:ext cx="10515600" cy="1325563"/>
          </a:xfrm>
        </p:spPr>
        <p:txBody>
          <a:bodyPr>
            <a:normAutofit/>
          </a:bodyPr>
          <a:lstStyle/>
          <a:p>
            <a:r>
              <a:rPr lang="en-NZ" sz="2400" dirty="0"/>
              <a:t>Sprint reflection and summary/Achievements/Testing.</a:t>
            </a:r>
          </a:p>
        </p:txBody>
      </p:sp>
      <p:sp>
        <p:nvSpPr>
          <p:cNvPr id="3" name="Content Placeholder 2">
            <a:extLst>
              <a:ext uri="{FF2B5EF4-FFF2-40B4-BE49-F238E27FC236}">
                <a16:creationId xmlns:a16="http://schemas.microsoft.com/office/drawing/2014/main" id="{5056AA62-CDA3-4510-AF9E-3017CD132DB6}"/>
              </a:ext>
            </a:extLst>
          </p:cNvPr>
          <p:cNvSpPr>
            <a:spLocks noGrp="1"/>
          </p:cNvSpPr>
          <p:nvPr>
            <p:ph idx="1"/>
          </p:nvPr>
        </p:nvSpPr>
        <p:spPr>
          <a:xfrm>
            <a:off x="0" y="407886"/>
            <a:ext cx="12192000" cy="5296628"/>
          </a:xfrm>
        </p:spPr>
        <p:txBody>
          <a:bodyPr vert="horz" lIns="91440" tIns="45720" rIns="91440" bIns="45720" rtlCol="0" anchor="t">
            <a:normAutofit/>
          </a:bodyPr>
          <a:lstStyle/>
          <a:p>
            <a:pPr marL="0" indent="0">
              <a:buNone/>
            </a:pPr>
            <a:r>
              <a:rPr lang="en-NZ" sz="1200" dirty="0"/>
              <a:t>Unfortunately, I could not work for the most of sprint 3, as I had COVID-19 and was self isolating, so, I will be skipping sprint 3 and moving straight onto sprint 4. During this sprint, the team has been hard at work developing gameplay mechanics to make our game more fun. </a:t>
            </a:r>
            <a:endParaRPr lang="en-US"/>
          </a:p>
          <a:p>
            <a:pPr marL="0" indent="0">
              <a:buNone/>
            </a:pPr>
            <a:r>
              <a:rPr lang="en-NZ" sz="1200" dirty="0">
                <a:cs typeface="Calibri"/>
              </a:rPr>
              <a:t>Achievements:</a:t>
            </a:r>
          </a:p>
          <a:p>
            <a:pPr marL="0" indent="0">
              <a:buNone/>
            </a:pPr>
            <a:r>
              <a:rPr lang="en-NZ" sz="1200" dirty="0"/>
              <a:t>I was able to get a wander state for the enemy to work, making them feel more alive. To do this, </a:t>
            </a:r>
            <a:r>
              <a:rPr lang="en-NZ" sz="1200" err="1"/>
              <a:t>i</a:t>
            </a:r>
            <a:r>
              <a:rPr lang="en-NZ" sz="1200"/>
              <a:t> had them constantly walking forward at a slow pace, but their  This is a HUGE update from the </a:t>
            </a:r>
            <a:r>
              <a:rPr lang="en-NZ" sz="1200" dirty="0"/>
              <a:t>last system where the enemy would constantly follow you no matter where you are. Nick got the enemies to stop following you when they lost LOS (line of sight) on the player.</a:t>
            </a:r>
            <a:endParaRPr lang="en-NZ" dirty="0"/>
          </a:p>
          <a:p>
            <a:pPr marL="0" indent="0">
              <a:buNone/>
            </a:pPr>
            <a:r>
              <a:rPr lang="en-NZ" sz="1200" dirty="0"/>
              <a:t> We had a few options to trial when working on the random look behaviour, LERP, look at point and Open Simplex noise randomisation, for now, we chose LERP, as it looks relatively natural and isn’t snappy, we might choose to implement Open Simplex later on to make the movement even more smooth.</a:t>
            </a:r>
            <a:endParaRPr lang="en-NZ">
              <a:cs typeface="Calibri"/>
            </a:endParaRPr>
          </a:p>
          <a:p>
            <a:pPr marL="0" indent="0">
              <a:buNone/>
            </a:pPr>
            <a:r>
              <a:rPr lang="en-NZ" sz="1200" dirty="0">
                <a:cs typeface="Calibri"/>
              </a:rPr>
              <a:t>Since its been a while since we got Alek to play our game to experience the new enemy ai and wander state. He told us it was a major improvement over the last system, where the enemy would </a:t>
            </a:r>
            <a:r>
              <a:rPr lang="en-NZ" sz="1200">
                <a:cs typeface="Calibri"/>
              </a:rPr>
              <a:t>follow the player at all times, now it would only chase the player when it had direct line of sight, and will wander in random directions when it does not have LOS.</a:t>
            </a:r>
            <a:endParaRPr lang="en-NZ" sz="1200" dirty="0">
              <a:cs typeface="Calibri"/>
            </a:endParaRPr>
          </a:p>
          <a:p>
            <a:pPr marL="0" indent="0">
              <a:buNone/>
            </a:pPr>
            <a:endParaRPr lang="en-NZ" sz="1200" dirty="0">
              <a:cs typeface="Calibri"/>
            </a:endParaRPr>
          </a:p>
        </p:txBody>
      </p:sp>
    </p:spTree>
    <p:extLst>
      <p:ext uri="{BB962C8B-B14F-4D97-AF65-F5344CB8AC3E}">
        <p14:creationId xmlns:p14="http://schemas.microsoft.com/office/powerpoint/2010/main" val="57618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ACAA-1787-4079-BC29-EDCC7F0940DB}"/>
              </a:ext>
            </a:extLst>
          </p:cNvPr>
          <p:cNvSpPr>
            <a:spLocks noGrp="1"/>
          </p:cNvSpPr>
          <p:nvPr>
            <p:ph type="title"/>
          </p:nvPr>
        </p:nvSpPr>
        <p:spPr>
          <a:xfrm>
            <a:off x="0" y="-443140"/>
            <a:ext cx="10515600" cy="1325563"/>
          </a:xfrm>
        </p:spPr>
        <p:txBody>
          <a:bodyPr>
            <a:normAutofit/>
          </a:bodyPr>
          <a:lstStyle/>
          <a:p>
            <a:r>
              <a:rPr lang="en-NZ" sz="2800" dirty="0"/>
              <a:t>Trello board at end of sprint</a:t>
            </a:r>
          </a:p>
        </p:txBody>
      </p:sp>
      <p:pic>
        <p:nvPicPr>
          <p:cNvPr id="5" name="Picture 4">
            <a:extLst>
              <a:ext uri="{FF2B5EF4-FFF2-40B4-BE49-F238E27FC236}">
                <a16:creationId xmlns:a16="http://schemas.microsoft.com/office/drawing/2014/main" id="{8E7F3BE8-781B-B14A-92D0-DC167726124C}"/>
              </a:ext>
            </a:extLst>
          </p:cNvPr>
          <p:cNvPicPr>
            <a:picLocks noChangeAspect="1"/>
          </p:cNvPicPr>
          <p:nvPr/>
        </p:nvPicPr>
        <p:blipFill>
          <a:blip r:embed="rId2"/>
          <a:stretch>
            <a:fillRect/>
          </a:stretch>
        </p:blipFill>
        <p:spPr>
          <a:xfrm>
            <a:off x="96599" y="578840"/>
            <a:ext cx="4810592" cy="6279160"/>
          </a:xfrm>
          <a:prstGeom prst="rect">
            <a:avLst/>
          </a:prstGeom>
        </p:spPr>
      </p:pic>
    </p:spTree>
    <p:extLst>
      <p:ext uri="{BB962C8B-B14F-4D97-AF65-F5344CB8AC3E}">
        <p14:creationId xmlns:p14="http://schemas.microsoft.com/office/powerpoint/2010/main" val="827765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17C0-DB35-42E4-AB80-3BD3BA8718B5}"/>
              </a:ext>
            </a:extLst>
          </p:cNvPr>
          <p:cNvSpPr>
            <a:spLocks noGrp="1"/>
          </p:cNvSpPr>
          <p:nvPr>
            <p:ph type="title"/>
          </p:nvPr>
        </p:nvSpPr>
        <p:spPr>
          <a:xfrm>
            <a:off x="0" y="-493290"/>
            <a:ext cx="10515600" cy="1325563"/>
          </a:xfrm>
        </p:spPr>
        <p:txBody>
          <a:bodyPr>
            <a:normAutofit/>
          </a:bodyPr>
          <a:lstStyle/>
          <a:p>
            <a:r>
              <a:rPr lang="en-NZ" sz="2800" dirty="0"/>
              <a:t>Screenshot of current game</a:t>
            </a:r>
          </a:p>
        </p:txBody>
      </p:sp>
      <p:pic>
        <p:nvPicPr>
          <p:cNvPr id="5" name="Picture 4">
            <a:extLst>
              <a:ext uri="{FF2B5EF4-FFF2-40B4-BE49-F238E27FC236}">
                <a16:creationId xmlns:a16="http://schemas.microsoft.com/office/drawing/2014/main" id="{FFD271F7-5C94-1CA9-F0D4-8CEDE9D11E0E}"/>
              </a:ext>
            </a:extLst>
          </p:cNvPr>
          <p:cNvPicPr>
            <a:picLocks noChangeAspect="1"/>
          </p:cNvPicPr>
          <p:nvPr/>
        </p:nvPicPr>
        <p:blipFill>
          <a:blip r:embed="rId2"/>
          <a:stretch>
            <a:fillRect/>
          </a:stretch>
        </p:blipFill>
        <p:spPr>
          <a:xfrm>
            <a:off x="533161" y="830176"/>
            <a:ext cx="6211587" cy="5816155"/>
          </a:xfrm>
          <a:prstGeom prst="rect">
            <a:avLst/>
          </a:prstGeom>
        </p:spPr>
      </p:pic>
    </p:spTree>
    <p:extLst>
      <p:ext uri="{BB962C8B-B14F-4D97-AF65-F5344CB8AC3E}">
        <p14:creationId xmlns:p14="http://schemas.microsoft.com/office/powerpoint/2010/main" val="1416258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2A46-73D4-4615-AFF4-8C1575FB8089}"/>
              </a:ext>
            </a:extLst>
          </p:cNvPr>
          <p:cNvSpPr>
            <a:spLocks noGrp="1"/>
          </p:cNvSpPr>
          <p:nvPr>
            <p:ph type="title"/>
          </p:nvPr>
        </p:nvSpPr>
        <p:spPr>
          <a:xfrm>
            <a:off x="0" y="-176169"/>
            <a:ext cx="10515600" cy="1325563"/>
          </a:xfrm>
        </p:spPr>
        <p:txBody>
          <a:bodyPr>
            <a:normAutofit/>
          </a:bodyPr>
          <a:lstStyle/>
          <a:p>
            <a:r>
              <a:rPr lang="en-NZ" sz="2000" dirty="0"/>
              <a:t>Video of game as of now</a:t>
            </a:r>
            <a:br>
              <a:rPr lang="en-NZ" sz="2000" dirty="0"/>
            </a:br>
            <a:r>
              <a:rPr lang="en-NZ" sz="2000" dirty="0"/>
              <a:t>refer to Video </a:t>
            </a:r>
            <a:r>
              <a:rPr lang="en-NZ" sz="2000" dirty="0" err="1"/>
              <a:t>Powerpoint</a:t>
            </a:r>
            <a:endParaRPr lang="en-NZ" sz="2000" dirty="0"/>
          </a:p>
        </p:txBody>
      </p:sp>
    </p:spTree>
    <p:extLst>
      <p:ext uri="{BB962C8B-B14F-4D97-AF65-F5344CB8AC3E}">
        <p14:creationId xmlns:p14="http://schemas.microsoft.com/office/powerpoint/2010/main" val="2407348883"/>
      </p:ext>
    </p:extLst>
  </p:cSld>
  <p:clrMapOvr>
    <a:masterClrMapping/>
  </p:clrMapOvr>
  <mc:AlternateContent xmlns:mc="http://schemas.openxmlformats.org/markup-compatibility/2006" xmlns:p14="http://schemas.microsoft.com/office/powerpoint/2010/main">
    <mc:Choice Requires="p14">
      <p:transition spd="slow" p14:dur="2000" advTm="22900"/>
    </mc:Choice>
    <mc:Fallback xmlns="">
      <p:transition spd="slow" advTm="229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BD15-EC52-4AA9-926A-04CAB51C2866}"/>
              </a:ext>
            </a:extLst>
          </p:cNvPr>
          <p:cNvSpPr>
            <a:spLocks noGrp="1"/>
          </p:cNvSpPr>
          <p:nvPr>
            <p:ph type="title"/>
          </p:nvPr>
        </p:nvSpPr>
        <p:spPr>
          <a:xfrm>
            <a:off x="-67112" y="-527030"/>
            <a:ext cx="10515600" cy="1325563"/>
          </a:xfrm>
        </p:spPr>
        <p:txBody>
          <a:bodyPr>
            <a:normAutofit/>
          </a:bodyPr>
          <a:lstStyle/>
          <a:p>
            <a:r>
              <a:rPr lang="en-NZ" sz="2000" dirty="0"/>
              <a:t>Notes for Next Sprint</a:t>
            </a:r>
          </a:p>
        </p:txBody>
      </p:sp>
      <p:sp>
        <p:nvSpPr>
          <p:cNvPr id="3" name="Content Placeholder 2">
            <a:extLst>
              <a:ext uri="{FF2B5EF4-FFF2-40B4-BE49-F238E27FC236}">
                <a16:creationId xmlns:a16="http://schemas.microsoft.com/office/drawing/2014/main" id="{66C22281-03CD-4BF4-94EF-54E868C86DBD}"/>
              </a:ext>
            </a:extLst>
          </p:cNvPr>
          <p:cNvSpPr>
            <a:spLocks noGrp="1"/>
          </p:cNvSpPr>
          <p:nvPr>
            <p:ph idx="1"/>
          </p:nvPr>
        </p:nvSpPr>
        <p:spPr>
          <a:xfrm>
            <a:off x="0" y="382719"/>
            <a:ext cx="12192000" cy="4351338"/>
          </a:xfrm>
        </p:spPr>
        <p:txBody>
          <a:bodyPr vert="horz" lIns="91440" tIns="45720" rIns="91440" bIns="45720" rtlCol="0" anchor="t">
            <a:normAutofit/>
          </a:bodyPr>
          <a:lstStyle/>
          <a:p>
            <a:pPr marL="0" indent="0">
              <a:buNone/>
            </a:pPr>
            <a:r>
              <a:rPr lang="en-NZ" sz="1200" dirty="0"/>
              <a:t>My main priority is getting multiple levels loaded and the ability to switch between them, this will allow for multi-level gameplay and smooth transitioning between them. We need to have multiple levels because of the way our game is designed, if we put everything onto one level, the performance will be awful. </a:t>
            </a:r>
          </a:p>
          <a:p>
            <a:pPr marL="0" indent="0">
              <a:buNone/>
            </a:pPr>
            <a:r>
              <a:rPr lang="en-NZ" sz="1200" dirty="0"/>
              <a:t>We want to add a main menu screen (and possible settings screen?) I will have to dive into Dylans branch and find the code for his working videos.</a:t>
            </a:r>
            <a:endParaRPr lang="en-NZ" sz="1200" dirty="0">
              <a:cs typeface="Calibri"/>
            </a:endParaRPr>
          </a:p>
        </p:txBody>
      </p:sp>
    </p:spTree>
    <p:extLst>
      <p:ext uri="{BB962C8B-B14F-4D97-AF65-F5344CB8AC3E}">
        <p14:creationId xmlns:p14="http://schemas.microsoft.com/office/powerpoint/2010/main" val="5451892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Office Theme</vt:lpstr>
      <vt:lpstr>Sprint 3</vt:lpstr>
      <vt:lpstr>Trello board at the start of the sprint</vt:lpstr>
      <vt:lpstr>Screenshot of game at beginning of sprint</vt:lpstr>
      <vt:lpstr>Sprint reflection and summary/Achievements/Testing.</vt:lpstr>
      <vt:lpstr>Trello board at end of sprint</vt:lpstr>
      <vt:lpstr>Screenshot of current game</vt:lpstr>
      <vt:lpstr>Video of game as of now refer to Video Powerpoint</vt:lpstr>
      <vt:lpstr>Notes for Next Sprint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cp:revision>
  <dcterms:created xsi:type="dcterms:W3CDTF">2022-09-28T04:44:39Z</dcterms:created>
  <dcterms:modified xsi:type="dcterms:W3CDTF">2022-10-21T01:45:52Z</dcterms:modified>
</cp:coreProperties>
</file>