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4" r:id="rId3"/>
    <p:sldId id="263" r:id="rId4"/>
    <p:sldId id="262" r:id="rId5"/>
    <p:sldId id="261" r:id="rId6"/>
    <p:sldId id="260" r:id="rId7"/>
    <p:sldId id="259" r:id="rId8"/>
    <p:sldId id="258"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34F9AA-334D-41A5-AF6B-0EB3CC2B14B9}" v="512" dt="2022-09-28T04:22:49.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Bray Champtaloup" userId="S::abraychamptaloup@stu.kerikerihigh.ac.nz::ef9dffb8-3a09-47fa-9d41-5b9c899fb4c4" providerId="AD" clId="Web-{D334F9AA-334D-41A5-AF6B-0EB3CC2B14B9}"/>
    <pc:docChg chg="addSld delSld modSld addMainMaster">
      <pc:chgData name="Austin Bray Champtaloup" userId="S::abraychamptaloup@stu.kerikerihigh.ac.nz::ef9dffb8-3a09-47fa-9d41-5b9c899fb4c4" providerId="AD" clId="Web-{D334F9AA-334D-41A5-AF6B-0EB3CC2B14B9}" dt="2022-09-28T04:22:49.420" v="506" actId="20577"/>
      <pc:docMkLst>
        <pc:docMk/>
      </pc:docMkLst>
      <pc:sldChg chg="del">
        <pc:chgData name="Austin Bray Champtaloup" userId="S::abraychamptaloup@stu.kerikerihigh.ac.nz::ef9dffb8-3a09-47fa-9d41-5b9c899fb4c4" providerId="AD" clId="Web-{D334F9AA-334D-41A5-AF6B-0EB3CC2B14B9}" dt="2022-09-28T04:12:39.499" v="24"/>
        <pc:sldMkLst>
          <pc:docMk/>
          <pc:sldMk cId="109857222" sldId="256"/>
        </pc:sldMkLst>
      </pc:sldChg>
      <pc:sldChg chg="modSp add del">
        <pc:chgData name="Austin Bray Champtaloup" userId="S::abraychamptaloup@stu.kerikerihigh.ac.nz::ef9dffb8-3a09-47fa-9d41-5b9c899fb4c4" providerId="AD" clId="Web-{D334F9AA-334D-41A5-AF6B-0EB3CC2B14B9}" dt="2022-09-28T04:22:49.420" v="506" actId="20577"/>
        <pc:sldMkLst>
          <pc:docMk/>
          <pc:sldMk cId="1170821771" sldId="257"/>
        </pc:sldMkLst>
        <pc:spChg chg="mod">
          <ac:chgData name="Austin Bray Champtaloup" userId="S::abraychamptaloup@stu.kerikerihigh.ac.nz::ef9dffb8-3a09-47fa-9d41-5b9c899fb4c4" providerId="AD" clId="Web-{D334F9AA-334D-41A5-AF6B-0EB3CC2B14B9}" dt="2022-09-28T04:22:49.420" v="506" actId="20577"/>
          <ac:spMkLst>
            <pc:docMk/>
            <pc:sldMk cId="1170821771" sldId="257"/>
            <ac:spMk id="3" creationId="{66C22281-03CD-4BF4-94EF-54E868C86DBD}"/>
          </ac:spMkLst>
        </pc:spChg>
      </pc:sldChg>
      <pc:sldChg chg="add del">
        <pc:chgData name="Austin Bray Champtaloup" userId="S::abraychamptaloup@stu.kerikerihigh.ac.nz::ef9dffb8-3a09-47fa-9d41-5b9c899fb4c4" providerId="AD" clId="Web-{D334F9AA-334D-41A5-AF6B-0EB3CC2B14B9}" dt="2022-09-28T04:12:35.280" v="22"/>
        <pc:sldMkLst>
          <pc:docMk/>
          <pc:sldMk cId="4276852636" sldId="258"/>
        </pc:sldMkLst>
      </pc:sldChg>
      <pc:sldChg chg="add del">
        <pc:chgData name="Austin Bray Champtaloup" userId="S::abraychamptaloup@stu.kerikerihigh.ac.nz::ef9dffb8-3a09-47fa-9d41-5b9c899fb4c4" providerId="AD" clId="Web-{D334F9AA-334D-41A5-AF6B-0EB3CC2B14B9}" dt="2022-09-28T04:12:35.217" v="21"/>
        <pc:sldMkLst>
          <pc:docMk/>
          <pc:sldMk cId="2904448813" sldId="259"/>
        </pc:sldMkLst>
      </pc:sldChg>
      <pc:sldChg chg="add del">
        <pc:chgData name="Austin Bray Champtaloup" userId="S::abraychamptaloup@stu.kerikerihigh.ac.nz::ef9dffb8-3a09-47fa-9d41-5b9c899fb4c4" providerId="AD" clId="Web-{D334F9AA-334D-41A5-AF6B-0EB3CC2B14B9}" dt="2022-09-28T04:12:35.139" v="20"/>
        <pc:sldMkLst>
          <pc:docMk/>
          <pc:sldMk cId="3931495682" sldId="260"/>
        </pc:sldMkLst>
      </pc:sldChg>
      <pc:sldChg chg="addSp modSp add del">
        <pc:chgData name="Austin Bray Champtaloup" userId="S::abraychamptaloup@stu.kerikerihigh.ac.nz::ef9dffb8-3a09-47fa-9d41-5b9c899fb4c4" providerId="AD" clId="Web-{D334F9AA-334D-41A5-AF6B-0EB3CC2B14B9}" dt="2022-09-28T04:22:27.482" v="490" actId="20577"/>
        <pc:sldMkLst>
          <pc:docMk/>
          <pc:sldMk cId="1414272535" sldId="261"/>
        </pc:sldMkLst>
        <pc:spChg chg="mod">
          <ac:chgData name="Austin Bray Champtaloup" userId="S::abraychamptaloup@stu.kerikerihigh.ac.nz::ef9dffb8-3a09-47fa-9d41-5b9c899fb4c4" providerId="AD" clId="Web-{D334F9AA-334D-41A5-AF6B-0EB3CC2B14B9}" dt="2022-09-28T04:22:27.482" v="490" actId="20577"/>
          <ac:spMkLst>
            <pc:docMk/>
            <pc:sldMk cId="1414272535" sldId="261"/>
            <ac:spMk id="3" creationId="{5056AA62-CDA3-4510-AF9E-3017CD132DB6}"/>
          </ac:spMkLst>
        </pc:spChg>
        <pc:picChg chg="add mod">
          <ac:chgData name="Austin Bray Champtaloup" userId="S::abraychamptaloup@stu.kerikerihigh.ac.nz::ef9dffb8-3a09-47fa-9d41-5b9c899fb4c4" providerId="AD" clId="Web-{D334F9AA-334D-41A5-AF6B-0EB3CC2B14B9}" dt="2022-09-28T04:21:24.950" v="487" actId="1076"/>
          <ac:picMkLst>
            <pc:docMk/>
            <pc:sldMk cId="1414272535" sldId="261"/>
            <ac:picMk id="4" creationId="{9A818CFF-A3ED-E074-58BB-2A34F0EFA64A}"/>
          </ac:picMkLst>
        </pc:picChg>
        <pc:picChg chg="add mod">
          <ac:chgData name="Austin Bray Champtaloup" userId="S::abraychamptaloup@stu.kerikerihigh.ac.nz::ef9dffb8-3a09-47fa-9d41-5b9c899fb4c4" providerId="AD" clId="Web-{D334F9AA-334D-41A5-AF6B-0EB3CC2B14B9}" dt="2022-09-28T04:21:23.059" v="486" actId="1076"/>
          <ac:picMkLst>
            <pc:docMk/>
            <pc:sldMk cId="1414272535" sldId="261"/>
            <ac:picMk id="5" creationId="{E835EB95-B092-8339-0F82-C46772B56A71}"/>
          </ac:picMkLst>
        </pc:picChg>
      </pc:sldChg>
      <pc:sldChg chg="add del">
        <pc:chgData name="Austin Bray Champtaloup" userId="S::abraychamptaloup@stu.kerikerihigh.ac.nz::ef9dffb8-3a09-47fa-9d41-5b9c899fb4c4" providerId="AD" clId="Web-{D334F9AA-334D-41A5-AF6B-0EB3CC2B14B9}" dt="2022-09-28T04:12:35.108" v="18"/>
        <pc:sldMkLst>
          <pc:docMk/>
          <pc:sldMk cId="181381259" sldId="262"/>
        </pc:sldMkLst>
      </pc:sldChg>
      <pc:sldChg chg="add del">
        <pc:chgData name="Austin Bray Champtaloup" userId="S::abraychamptaloup@stu.kerikerihigh.ac.nz::ef9dffb8-3a09-47fa-9d41-5b9c899fb4c4" providerId="AD" clId="Web-{D334F9AA-334D-41A5-AF6B-0EB3CC2B14B9}" dt="2022-09-28T04:12:35.092" v="17"/>
        <pc:sldMkLst>
          <pc:docMk/>
          <pc:sldMk cId="4275722350" sldId="263"/>
        </pc:sldMkLst>
      </pc:sldChg>
      <pc:sldChg chg="add del">
        <pc:chgData name="Austin Bray Champtaloup" userId="S::abraychamptaloup@stu.kerikerihigh.ac.nz::ef9dffb8-3a09-47fa-9d41-5b9c899fb4c4" providerId="AD" clId="Web-{D334F9AA-334D-41A5-AF6B-0EB3CC2B14B9}" dt="2022-09-28T04:12:35.077" v="16"/>
        <pc:sldMkLst>
          <pc:docMk/>
          <pc:sldMk cId="1572685375" sldId="264"/>
        </pc:sldMkLst>
      </pc:sldChg>
      <pc:sldMasterChg chg="add addSldLayout">
        <pc:chgData name="Austin Bray Champtaloup" userId="S::abraychamptaloup@stu.kerikerihigh.ac.nz::ef9dffb8-3a09-47fa-9d41-5b9c899fb4c4" providerId="AD" clId="Web-{D334F9AA-334D-41A5-AF6B-0EB3CC2B14B9}" dt="2022-09-28T04:12:28.624" v="0"/>
        <pc:sldMasterMkLst>
          <pc:docMk/>
          <pc:sldMasterMk cId="438694558" sldId="2147483648"/>
        </pc:sldMasterMkLst>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2669142538" sldId="2147483649"/>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4049695989" sldId="2147483650"/>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3120725076" sldId="2147483651"/>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1064778375" sldId="2147483652"/>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1426147005" sldId="2147483653"/>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3933469247" sldId="2147483654"/>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382186923" sldId="2147483655"/>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3996891772" sldId="2147483656"/>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4041289907" sldId="2147483657"/>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3952052363" sldId="2147483658"/>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1912028460"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DD93-47F4-42D1-A313-F7C36C3A1F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EA0DD8B9-7736-4876-A668-5C6675AAA6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CF55D6D-F05A-49EB-9245-2BFCD9F65712}"/>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5" name="Footer Placeholder 4">
            <a:extLst>
              <a:ext uri="{FF2B5EF4-FFF2-40B4-BE49-F238E27FC236}">
                <a16:creationId xmlns:a16="http://schemas.microsoft.com/office/drawing/2014/main" id="{12B3AD81-239C-4078-A6C8-FAA91D6697E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AE8534D-E4CE-44F7-BFEF-B074E2929B54}"/>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2669142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9F26-E916-41D9-8A1A-533721B846A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548066FF-9E21-41DA-BA49-8C0E0C6954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33560AA-5AB4-4802-8A74-1793DCACEC4F}"/>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5" name="Footer Placeholder 4">
            <a:extLst>
              <a:ext uri="{FF2B5EF4-FFF2-40B4-BE49-F238E27FC236}">
                <a16:creationId xmlns:a16="http://schemas.microsoft.com/office/drawing/2014/main" id="{027A0291-5247-4E1A-BDE0-A44E86158A3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713D5E8-27D6-47A4-9306-40423AAE5F4A}"/>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4049695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55C-DD30-46D7-91D5-DCD9426A8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581682F6-3953-46C9-A7DD-9781C8356E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CD9CB-2E90-46DF-9A04-E927F623C482}"/>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5" name="Footer Placeholder 4">
            <a:extLst>
              <a:ext uri="{FF2B5EF4-FFF2-40B4-BE49-F238E27FC236}">
                <a16:creationId xmlns:a16="http://schemas.microsoft.com/office/drawing/2014/main" id="{0C5C950D-194B-447D-8909-E378C1DBA53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2A11DAF-9F10-45F2-AAB1-6EAE58D979AD}"/>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120725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E20F-ED02-4C2B-8FCA-51E4E4CB11E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60B8470-0C7C-4336-B876-C51718478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7A00ABA-63FE-4B5E-9B96-37ECA63D33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E665639-69BA-4B6A-8C98-562368F6F4A8}"/>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6" name="Footer Placeholder 5">
            <a:extLst>
              <a:ext uri="{FF2B5EF4-FFF2-40B4-BE49-F238E27FC236}">
                <a16:creationId xmlns:a16="http://schemas.microsoft.com/office/drawing/2014/main" id="{3B4787D0-2B48-4190-8999-960C9991F0E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5979BD0-4BC3-4F1F-A025-4E23B711E853}"/>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064778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0D01-BDEB-4175-AFFD-B1D76905615D}"/>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41FDEB3-5A16-4F64-971A-813265657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430C19-AF04-49E1-973D-3EAFE056D6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56B059E3-8427-4848-95B7-3B0AED71E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9225F-6A1B-496B-80CF-AA48C9EB85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8C7994D3-B902-4051-9DAB-1530AF2BD05F}"/>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8" name="Footer Placeholder 7">
            <a:extLst>
              <a:ext uri="{FF2B5EF4-FFF2-40B4-BE49-F238E27FC236}">
                <a16:creationId xmlns:a16="http://schemas.microsoft.com/office/drawing/2014/main" id="{F4E7EE8A-C428-4036-878B-8AF8F2117554}"/>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A3035F6C-C958-4768-AC7C-060824E02BC4}"/>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42614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AA9A-AE12-4B81-BA81-22BC3083336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A4E09226-361E-47F7-A523-52ADDAE99CE8}"/>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4" name="Footer Placeholder 3">
            <a:extLst>
              <a:ext uri="{FF2B5EF4-FFF2-40B4-BE49-F238E27FC236}">
                <a16:creationId xmlns:a16="http://schemas.microsoft.com/office/drawing/2014/main" id="{7D1ED1F9-5503-4809-A16F-18095064214A}"/>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A923AEC-C63E-49C7-99D1-54EC8009F109}"/>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33469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8E984-09E1-4377-AC5B-983905972AB8}"/>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3" name="Footer Placeholder 2">
            <a:extLst>
              <a:ext uri="{FF2B5EF4-FFF2-40B4-BE49-F238E27FC236}">
                <a16:creationId xmlns:a16="http://schemas.microsoft.com/office/drawing/2014/main" id="{414EED2F-A8D5-4E8D-A685-F3107A9A0E62}"/>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E311C664-3D06-4CB8-91EA-4BF7FF04AC9D}"/>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82186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2DCC-D4FC-441A-8F73-81267148C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58ECE1D1-9DD0-48C9-A2FF-5A62350E5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29ADDC3E-A683-4FF8-B696-DDE92BEE7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EFDFC-773E-4C3C-975C-5DBA78555867}"/>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6" name="Footer Placeholder 5">
            <a:extLst>
              <a:ext uri="{FF2B5EF4-FFF2-40B4-BE49-F238E27FC236}">
                <a16:creationId xmlns:a16="http://schemas.microsoft.com/office/drawing/2014/main" id="{F41B2E34-8A06-4E47-88B8-A0C2E60F484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70D44EE-E057-4C41-9917-1B0649D5A2DF}"/>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9689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C586-EE16-49C4-96A7-B08A4537B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EE7675E9-21F2-4C92-8D4A-DBD90AC9E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993717B-BDEC-41DC-8BB5-9B7E8B2CF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B357A-4839-4750-85A6-57430A88223F}"/>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6" name="Footer Placeholder 5">
            <a:extLst>
              <a:ext uri="{FF2B5EF4-FFF2-40B4-BE49-F238E27FC236}">
                <a16:creationId xmlns:a16="http://schemas.microsoft.com/office/drawing/2014/main" id="{ED052AD9-07B6-4AC8-BFFD-A45F5B11600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A057626-3660-446E-8935-E5995C8B739E}"/>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4041289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B569-9294-496D-B5C3-087D5205C195}"/>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18A9C9D-E441-49D9-AB8A-CA7494846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F8019C5-7489-4EDE-B735-65D5A8FF5E98}"/>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5" name="Footer Placeholder 4">
            <a:extLst>
              <a:ext uri="{FF2B5EF4-FFF2-40B4-BE49-F238E27FC236}">
                <a16:creationId xmlns:a16="http://schemas.microsoft.com/office/drawing/2014/main" id="{7095956F-B291-4B3B-A9F2-2547AAFD14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5BE8092-E703-4A86-91E4-8DBEA018F043}"/>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52052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02CDB-4CBF-44DB-A5E5-DF7B1E4CDA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E3C75D6-5519-4F47-8F03-A8A084D03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03EA1A9-EABB-40F6-BECF-98820F72B870}"/>
              </a:ext>
            </a:extLst>
          </p:cNvPr>
          <p:cNvSpPr>
            <a:spLocks noGrp="1"/>
          </p:cNvSpPr>
          <p:nvPr>
            <p:ph type="dt" sz="half" idx="10"/>
          </p:nvPr>
        </p:nvSpPr>
        <p:spPr/>
        <p:txBody>
          <a:bodyPr/>
          <a:lstStyle/>
          <a:p>
            <a:fld id="{E08466A4-FDA0-4AFB-B05A-C40CE52B08F9}" type="datetimeFigureOut">
              <a:rPr lang="en-NZ" smtClean="0"/>
              <a:t>27/09/2022</a:t>
            </a:fld>
            <a:endParaRPr lang="en-NZ"/>
          </a:p>
        </p:txBody>
      </p:sp>
      <p:sp>
        <p:nvSpPr>
          <p:cNvPr id="5" name="Footer Placeholder 4">
            <a:extLst>
              <a:ext uri="{FF2B5EF4-FFF2-40B4-BE49-F238E27FC236}">
                <a16:creationId xmlns:a16="http://schemas.microsoft.com/office/drawing/2014/main" id="{0DA3B470-D776-46A2-854A-B39CE1A5A49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C3F80A8-8EFC-41FB-B1AF-6B5683E01D57}"/>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91202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C993B-AD27-4A5D-AF26-26288E8C9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52A8FDB-99E5-4F3E-94B2-2A64C4D62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83AB2BE-CECB-4976-AA49-CE8C5B8E1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466A4-FDA0-4AFB-B05A-C40CE52B08F9}" type="datetimeFigureOut">
              <a:rPr lang="en-NZ" smtClean="0"/>
              <a:t>27/09/2022</a:t>
            </a:fld>
            <a:endParaRPr lang="en-NZ"/>
          </a:p>
        </p:txBody>
      </p:sp>
      <p:sp>
        <p:nvSpPr>
          <p:cNvPr id="5" name="Footer Placeholder 4">
            <a:extLst>
              <a:ext uri="{FF2B5EF4-FFF2-40B4-BE49-F238E27FC236}">
                <a16:creationId xmlns:a16="http://schemas.microsoft.com/office/drawing/2014/main" id="{9252B9E7-A2F6-4383-A0C4-516BAE5C5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63B32A80-5339-4500-BB93-198B4D642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D5C93-4661-4EA4-8BA3-8733D41E3EC6}" type="slidenum">
              <a:rPr lang="en-NZ" smtClean="0"/>
              <a:t>‹#›</a:t>
            </a:fld>
            <a:endParaRPr lang="en-NZ"/>
          </a:p>
        </p:txBody>
      </p:sp>
    </p:spTree>
    <p:extLst>
      <p:ext uri="{BB962C8B-B14F-4D97-AF65-F5344CB8AC3E}">
        <p14:creationId xmlns:p14="http://schemas.microsoft.com/office/powerpoint/2010/main" val="438694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BF37-FB01-4011-9DC2-1A24FC6EC4AB}"/>
              </a:ext>
            </a:extLst>
          </p:cNvPr>
          <p:cNvSpPr>
            <a:spLocks noGrp="1"/>
          </p:cNvSpPr>
          <p:nvPr>
            <p:ph type="ctrTitle"/>
          </p:nvPr>
        </p:nvSpPr>
        <p:spPr/>
        <p:txBody>
          <a:bodyPr>
            <a:normAutofit/>
          </a:bodyPr>
          <a:lstStyle/>
          <a:p>
            <a:r>
              <a:rPr lang="en-NZ" sz="3600" dirty="0"/>
              <a:t>Sprint 1</a:t>
            </a:r>
          </a:p>
        </p:txBody>
      </p:sp>
      <p:sp>
        <p:nvSpPr>
          <p:cNvPr id="3" name="Subtitle 2">
            <a:extLst>
              <a:ext uri="{FF2B5EF4-FFF2-40B4-BE49-F238E27FC236}">
                <a16:creationId xmlns:a16="http://schemas.microsoft.com/office/drawing/2014/main" id="{BC8384BB-CF9E-4953-B1CD-1C4123A0D33A}"/>
              </a:ext>
            </a:extLst>
          </p:cNvPr>
          <p:cNvSpPr>
            <a:spLocks noGrp="1"/>
          </p:cNvSpPr>
          <p:nvPr>
            <p:ph type="subTitle" idx="1"/>
          </p:nvPr>
        </p:nvSpPr>
        <p:spPr/>
        <p:txBody>
          <a:bodyPr>
            <a:normAutofit fontScale="92500" lnSpcReduction="10000"/>
          </a:bodyPr>
          <a:lstStyle/>
          <a:p>
            <a:r>
              <a:rPr lang="en-NZ" dirty="0"/>
              <a:t>Austin Bray Champtaloup</a:t>
            </a:r>
          </a:p>
          <a:p>
            <a:r>
              <a:rPr lang="en-NZ" sz="1600" dirty="0"/>
              <a:t>Start date – 21</a:t>
            </a:r>
            <a:r>
              <a:rPr lang="en-NZ" sz="1600" baseline="30000" dirty="0"/>
              <a:t>st</a:t>
            </a:r>
            <a:r>
              <a:rPr lang="en-NZ" sz="1600" dirty="0"/>
              <a:t> March</a:t>
            </a:r>
          </a:p>
          <a:p>
            <a:r>
              <a:rPr lang="en-NZ" sz="1600" dirty="0"/>
              <a:t>End date – 31</a:t>
            </a:r>
            <a:r>
              <a:rPr lang="en-NZ" sz="1600" baseline="30000" dirty="0"/>
              <a:t>st</a:t>
            </a:r>
            <a:r>
              <a:rPr lang="en-NZ" sz="1600" dirty="0"/>
              <a:t> March</a:t>
            </a:r>
          </a:p>
          <a:p>
            <a:r>
              <a:rPr lang="en-NZ" sz="1600" dirty="0"/>
              <a:t>Git hash - 1f1ea1c07e76f7cb8a617b3496ceea77cb844baa</a:t>
            </a:r>
          </a:p>
          <a:p>
            <a:r>
              <a:rPr lang="en-NZ" sz="1600" dirty="0"/>
              <a:t>Work hard rating – 5/5</a:t>
            </a:r>
          </a:p>
        </p:txBody>
      </p:sp>
    </p:spTree>
    <p:extLst>
      <p:ext uri="{BB962C8B-B14F-4D97-AF65-F5344CB8AC3E}">
        <p14:creationId xmlns:p14="http://schemas.microsoft.com/office/powerpoint/2010/main" val="157268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92B5-50C3-4C45-883F-C3E6A96C6F5A}"/>
              </a:ext>
            </a:extLst>
          </p:cNvPr>
          <p:cNvSpPr>
            <a:spLocks noGrp="1"/>
          </p:cNvSpPr>
          <p:nvPr>
            <p:ph type="title"/>
          </p:nvPr>
        </p:nvSpPr>
        <p:spPr>
          <a:xfrm>
            <a:off x="0" y="-377504"/>
            <a:ext cx="10515600" cy="1325563"/>
          </a:xfrm>
        </p:spPr>
        <p:txBody>
          <a:bodyPr>
            <a:normAutofit/>
          </a:bodyPr>
          <a:lstStyle/>
          <a:p>
            <a:r>
              <a:rPr lang="en-NZ" sz="2400" dirty="0"/>
              <a:t>Trello board at the start of the sprint</a:t>
            </a:r>
          </a:p>
        </p:txBody>
      </p:sp>
      <p:sp>
        <p:nvSpPr>
          <p:cNvPr id="4" name="TextBox 3">
            <a:extLst>
              <a:ext uri="{FF2B5EF4-FFF2-40B4-BE49-F238E27FC236}">
                <a16:creationId xmlns:a16="http://schemas.microsoft.com/office/drawing/2014/main" id="{8FBCE93D-FE2E-4CD3-A4CA-C081BA77FF3A}"/>
              </a:ext>
            </a:extLst>
          </p:cNvPr>
          <p:cNvSpPr txBox="1"/>
          <p:nvPr/>
        </p:nvSpPr>
        <p:spPr>
          <a:xfrm>
            <a:off x="0" y="444615"/>
            <a:ext cx="1837189" cy="369332"/>
          </a:xfrm>
          <a:prstGeom prst="rect">
            <a:avLst/>
          </a:prstGeom>
          <a:noFill/>
        </p:spPr>
        <p:txBody>
          <a:bodyPr wrap="square" rtlCol="0">
            <a:spAutoFit/>
          </a:bodyPr>
          <a:lstStyle/>
          <a:p>
            <a:r>
              <a:rPr lang="en-NZ" dirty="0"/>
              <a:t>N/A</a:t>
            </a:r>
          </a:p>
        </p:txBody>
      </p:sp>
    </p:spTree>
    <p:extLst>
      <p:ext uri="{BB962C8B-B14F-4D97-AF65-F5344CB8AC3E}">
        <p14:creationId xmlns:p14="http://schemas.microsoft.com/office/powerpoint/2010/main" val="427572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2AE8-5AB8-4C44-B859-EB5934C97D78}"/>
              </a:ext>
            </a:extLst>
          </p:cNvPr>
          <p:cNvSpPr>
            <a:spLocks noGrp="1"/>
          </p:cNvSpPr>
          <p:nvPr>
            <p:ph type="title"/>
          </p:nvPr>
        </p:nvSpPr>
        <p:spPr>
          <a:xfrm>
            <a:off x="0" y="-461395"/>
            <a:ext cx="10515600" cy="1325563"/>
          </a:xfrm>
        </p:spPr>
        <p:txBody>
          <a:bodyPr>
            <a:normAutofit/>
          </a:bodyPr>
          <a:lstStyle/>
          <a:p>
            <a:r>
              <a:rPr lang="en-NZ" sz="2400" dirty="0"/>
              <a:t>Screenshot of game at beginning of sprint</a:t>
            </a:r>
          </a:p>
        </p:txBody>
      </p:sp>
      <p:sp>
        <p:nvSpPr>
          <p:cNvPr id="3" name="Content Placeholder 2">
            <a:extLst>
              <a:ext uri="{FF2B5EF4-FFF2-40B4-BE49-F238E27FC236}">
                <a16:creationId xmlns:a16="http://schemas.microsoft.com/office/drawing/2014/main" id="{DB26363C-748B-4AA0-A138-C845D3475082}"/>
              </a:ext>
            </a:extLst>
          </p:cNvPr>
          <p:cNvSpPr>
            <a:spLocks noGrp="1"/>
          </p:cNvSpPr>
          <p:nvPr>
            <p:ph idx="1"/>
          </p:nvPr>
        </p:nvSpPr>
        <p:spPr>
          <a:xfrm>
            <a:off x="0" y="449831"/>
            <a:ext cx="10515600" cy="4351338"/>
          </a:xfrm>
        </p:spPr>
        <p:txBody>
          <a:bodyPr>
            <a:normAutofit/>
          </a:bodyPr>
          <a:lstStyle/>
          <a:p>
            <a:pPr marL="0" indent="0">
              <a:buNone/>
            </a:pPr>
            <a:r>
              <a:rPr lang="en-NZ" sz="1800" dirty="0"/>
              <a:t>N/A</a:t>
            </a:r>
          </a:p>
        </p:txBody>
      </p:sp>
    </p:spTree>
    <p:extLst>
      <p:ext uri="{BB962C8B-B14F-4D97-AF65-F5344CB8AC3E}">
        <p14:creationId xmlns:p14="http://schemas.microsoft.com/office/powerpoint/2010/main" val="18138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B538-8D2F-4938-B9EA-53B6E8F414DB}"/>
              </a:ext>
            </a:extLst>
          </p:cNvPr>
          <p:cNvSpPr>
            <a:spLocks noGrp="1"/>
          </p:cNvSpPr>
          <p:nvPr>
            <p:ph type="title"/>
          </p:nvPr>
        </p:nvSpPr>
        <p:spPr>
          <a:xfrm>
            <a:off x="-75501" y="-469784"/>
            <a:ext cx="10515600" cy="1325563"/>
          </a:xfrm>
        </p:spPr>
        <p:txBody>
          <a:bodyPr>
            <a:normAutofit/>
          </a:bodyPr>
          <a:lstStyle/>
          <a:p>
            <a:r>
              <a:rPr lang="en-NZ" sz="2400" dirty="0"/>
              <a:t>Sprint reflection and summary/Achievements/Testing.</a:t>
            </a:r>
          </a:p>
        </p:txBody>
      </p:sp>
      <p:sp>
        <p:nvSpPr>
          <p:cNvPr id="3" name="Content Placeholder 2">
            <a:extLst>
              <a:ext uri="{FF2B5EF4-FFF2-40B4-BE49-F238E27FC236}">
                <a16:creationId xmlns:a16="http://schemas.microsoft.com/office/drawing/2014/main" id="{5056AA62-CDA3-4510-AF9E-3017CD132DB6}"/>
              </a:ext>
            </a:extLst>
          </p:cNvPr>
          <p:cNvSpPr>
            <a:spLocks noGrp="1"/>
          </p:cNvSpPr>
          <p:nvPr>
            <p:ph idx="1"/>
          </p:nvPr>
        </p:nvSpPr>
        <p:spPr>
          <a:xfrm>
            <a:off x="0" y="407886"/>
            <a:ext cx="12192000" cy="5296628"/>
          </a:xfrm>
        </p:spPr>
        <p:txBody>
          <a:bodyPr vert="horz" lIns="91440" tIns="45720" rIns="91440" bIns="45720" rtlCol="0" anchor="t">
            <a:normAutofit/>
          </a:bodyPr>
          <a:lstStyle/>
          <a:p>
            <a:pPr marL="0" indent="0">
              <a:buNone/>
            </a:pPr>
            <a:r>
              <a:rPr lang="en-NZ" sz="1200" dirty="0"/>
              <a:t>During the sprint I have worked collaboratively with the other team members to get out the best MVP possible, at the beginning my focus was to create something that was </a:t>
            </a:r>
            <a:r>
              <a:rPr lang="en-NZ" sz="1200" i="1" dirty="0"/>
              <a:t>playable </a:t>
            </a:r>
            <a:r>
              <a:rPr lang="en-NZ" sz="1200" dirty="0"/>
              <a:t>but not complex, unfortunately, since I had issues on my system at home, this became nicks job, and he did amazing, in 24 hours we had a player that could move around with animations.</a:t>
            </a:r>
          </a:p>
          <a:p>
            <a:pPr marL="0" indent="0">
              <a:buNone/>
            </a:pPr>
            <a:r>
              <a:rPr lang="en-NZ" sz="1200" dirty="0"/>
              <a:t>My job for the most part of the first sprint was mostly getting some of the core gameplay mechanics in and working, things like player sprinting, and the enemy were made by me, these are very important features that will lay the foundation for more mechanics to be built onto, more enemies, lose condition, limited sprinting/stamina etc. </a:t>
            </a:r>
          </a:p>
          <a:p>
            <a:pPr marL="0" indent="0">
              <a:buNone/>
            </a:pPr>
            <a:r>
              <a:rPr lang="en-NZ" sz="1200" dirty="0">
                <a:cs typeface="Calibri"/>
              </a:rPr>
              <a:t>While moving, if the player holds the shift key, the character will increase in speed. We call this sprinting. This is done by replacing the player speed with a sprint speed when the shift key is held down. As of now, there is nothing limiting the player from sprinting indefinitely </a:t>
            </a:r>
          </a:p>
          <a:p>
            <a:pPr marL="0" indent="0">
              <a:buNone/>
            </a:pPr>
            <a:r>
              <a:rPr lang="en-NZ" sz="1200" dirty="0">
                <a:cs typeface="Calibri"/>
              </a:rPr>
              <a:t>The enemy is now constantly following the player, by finding the location of the player and following the shortest path there, it often runs into walls, continues to follow the player when they are behind walls, and upon reaching the player, nothing happens.</a:t>
            </a:r>
            <a:endParaRPr lang="en-NZ" sz="1200" dirty="0"/>
          </a:p>
          <a:p>
            <a:pPr marL="0" indent="0">
              <a:buNone/>
            </a:pPr>
            <a:r>
              <a:rPr lang="en-NZ" sz="1200" dirty="0"/>
              <a:t>Some art I made consists of the “wretch”, the “</a:t>
            </a:r>
            <a:r>
              <a:rPr lang="en-NZ" sz="1200" dirty="0" err="1"/>
              <a:t>faceling</a:t>
            </a:r>
            <a:r>
              <a:rPr lang="en-NZ" sz="1200" dirty="0"/>
              <a:t>”, the tile set for “level1” and the very early version for the main menu screen, we had a big discussion about what our </a:t>
            </a:r>
            <a:r>
              <a:rPr lang="en-NZ" sz="1200" dirty="0" err="1"/>
              <a:t>tileset</a:t>
            </a:r>
            <a:r>
              <a:rPr lang="en-NZ" sz="1200" dirty="0"/>
              <a:t> should look like and my suggestion was what was chosen.</a:t>
            </a:r>
          </a:p>
          <a:p>
            <a:pPr marL="0" indent="0">
              <a:buNone/>
            </a:pPr>
            <a:r>
              <a:rPr lang="en-NZ" sz="1200" dirty="0"/>
              <a:t>There were many </a:t>
            </a:r>
            <a:r>
              <a:rPr lang="en-NZ" sz="1200" dirty="0" err="1"/>
              <a:t>many</a:t>
            </a:r>
            <a:r>
              <a:rPr lang="en-NZ" sz="1200" dirty="0"/>
              <a:t> bugs and issues along the way, but the worst was getting the enemy to look towards, and follow the player, we had to test the enemy to make sure it was working properly after I made any significant changes, when I tried to run the game to test following the player, it at first wouldn’t look towards the player like it was supposed to, our use of testing was very important for getting the enemy to work properly</a:t>
            </a:r>
          </a:p>
          <a:p>
            <a:pPr marL="0" indent="0">
              <a:buNone/>
            </a:pPr>
            <a:endParaRPr lang="en-NZ" sz="1200" dirty="0"/>
          </a:p>
        </p:txBody>
      </p:sp>
      <p:pic>
        <p:nvPicPr>
          <p:cNvPr id="4" name="Picture 4" descr="Icon&#10;&#10;Description automatically generated">
            <a:extLst>
              <a:ext uri="{FF2B5EF4-FFF2-40B4-BE49-F238E27FC236}">
                <a16:creationId xmlns:a16="http://schemas.microsoft.com/office/drawing/2014/main" id="{9A818CFF-A3ED-E074-58BB-2A34F0EFA64A}"/>
              </a:ext>
            </a:extLst>
          </p:cNvPr>
          <p:cNvPicPr>
            <a:picLocks noChangeAspect="1"/>
          </p:cNvPicPr>
          <p:nvPr/>
        </p:nvPicPr>
        <p:blipFill>
          <a:blip r:embed="rId2"/>
          <a:stretch>
            <a:fillRect/>
          </a:stretch>
        </p:blipFill>
        <p:spPr>
          <a:xfrm>
            <a:off x="247650" y="3390900"/>
            <a:ext cx="2190750" cy="1047750"/>
          </a:xfrm>
          <a:prstGeom prst="rect">
            <a:avLst/>
          </a:prstGeom>
        </p:spPr>
      </p:pic>
      <p:pic>
        <p:nvPicPr>
          <p:cNvPr id="5" name="Picture 5" descr="Logo&#10;&#10;Description automatically generated">
            <a:extLst>
              <a:ext uri="{FF2B5EF4-FFF2-40B4-BE49-F238E27FC236}">
                <a16:creationId xmlns:a16="http://schemas.microsoft.com/office/drawing/2014/main" id="{E835EB95-B092-8339-0F82-C46772B56A71}"/>
              </a:ext>
            </a:extLst>
          </p:cNvPr>
          <p:cNvPicPr>
            <a:picLocks noChangeAspect="1"/>
          </p:cNvPicPr>
          <p:nvPr/>
        </p:nvPicPr>
        <p:blipFill>
          <a:blip r:embed="rId3"/>
          <a:stretch>
            <a:fillRect/>
          </a:stretch>
        </p:blipFill>
        <p:spPr>
          <a:xfrm>
            <a:off x="2676525" y="3429000"/>
            <a:ext cx="2190750" cy="1047750"/>
          </a:xfrm>
          <a:prstGeom prst="rect">
            <a:avLst/>
          </a:prstGeom>
        </p:spPr>
      </p:pic>
    </p:spTree>
    <p:extLst>
      <p:ext uri="{BB962C8B-B14F-4D97-AF65-F5344CB8AC3E}">
        <p14:creationId xmlns:p14="http://schemas.microsoft.com/office/powerpoint/2010/main" val="141427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ACAA-1787-4079-BC29-EDCC7F0940DB}"/>
              </a:ext>
            </a:extLst>
          </p:cNvPr>
          <p:cNvSpPr>
            <a:spLocks noGrp="1"/>
          </p:cNvSpPr>
          <p:nvPr>
            <p:ph type="title"/>
          </p:nvPr>
        </p:nvSpPr>
        <p:spPr>
          <a:xfrm>
            <a:off x="0" y="-443140"/>
            <a:ext cx="10515600" cy="1325563"/>
          </a:xfrm>
        </p:spPr>
        <p:txBody>
          <a:bodyPr>
            <a:normAutofit/>
          </a:bodyPr>
          <a:lstStyle/>
          <a:p>
            <a:r>
              <a:rPr lang="en-NZ" sz="2800" dirty="0"/>
              <a:t>Trello board at end of sprint</a:t>
            </a:r>
          </a:p>
        </p:txBody>
      </p:sp>
      <p:pic>
        <p:nvPicPr>
          <p:cNvPr id="5" name="Picture 4">
            <a:extLst>
              <a:ext uri="{FF2B5EF4-FFF2-40B4-BE49-F238E27FC236}">
                <a16:creationId xmlns:a16="http://schemas.microsoft.com/office/drawing/2014/main" id="{A958380F-0F7E-4CFB-A929-7EB411E56B58}"/>
              </a:ext>
            </a:extLst>
          </p:cNvPr>
          <p:cNvPicPr>
            <a:picLocks noChangeAspect="1"/>
          </p:cNvPicPr>
          <p:nvPr/>
        </p:nvPicPr>
        <p:blipFill>
          <a:blip r:embed="rId2"/>
          <a:stretch>
            <a:fillRect/>
          </a:stretch>
        </p:blipFill>
        <p:spPr>
          <a:xfrm>
            <a:off x="0" y="746732"/>
            <a:ext cx="12192000" cy="4559193"/>
          </a:xfrm>
          <a:prstGeom prst="rect">
            <a:avLst/>
          </a:prstGeom>
        </p:spPr>
      </p:pic>
    </p:spTree>
    <p:extLst>
      <p:ext uri="{BB962C8B-B14F-4D97-AF65-F5344CB8AC3E}">
        <p14:creationId xmlns:p14="http://schemas.microsoft.com/office/powerpoint/2010/main" val="393149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17C0-DB35-42E4-AB80-3BD3BA8718B5}"/>
              </a:ext>
            </a:extLst>
          </p:cNvPr>
          <p:cNvSpPr>
            <a:spLocks noGrp="1"/>
          </p:cNvSpPr>
          <p:nvPr>
            <p:ph type="title"/>
          </p:nvPr>
        </p:nvSpPr>
        <p:spPr>
          <a:xfrm>
            <a:off x="0" y="-493290"/>
            <a:ext cx="10515600" cy="1325563"/>
          </a:xfrm>
        </p:spPr>
        <p:txBody>
          <a:bodyPr>
            <a:normAutofit/>
          </a:bodyPr>
          <a:lstStyle/>
          <a:p>
            <a:r>
              <a:rPr lang="en-NZ" sz="2800" dirty="0"/>
              <a:t>Screenshot of current game</a:t>
            </a:r>
          </a:p>
        </p:txBody>
      </p:sp>
      <p:pic>
        <p:nvPicPr>
          <p:cNvPr id="5" name="Picture 4">
            <a:extLst>
              <a:ext uri="{FF2B5EF4-FFF2-40B4-BE49-F238E27FC236}">
                <a16:creationId xmlns:a16="http://schemas.microsoft.com/office/drawing/2014/main" id="{3C855ED1-6F3E-4991-A552-8B5951E97711}"/>
              </a:ext>
            </a:extLst>
          </p:cNvPr>
          <p:cNvPicPr>
            <a:picLocks noChangeAspect="1"/>
          </p:cNvPicPr>
          <p:nvPr/>
        </p:nvPicPr>
        <p:blipFill>
          <a:blip r:embed="rId2"/>
          <a:stretch>
            <a:fillRect/>
          </a:stretch>
        </p:blipFill>
        <p:spPr>
          <a:xfrm>
            <a:off x="151821" y="373224"/>
            <a:ext cx="8432477" cy="6111551"/>
          </a:xfrm>
          <a:prstGeom prst="rect">
            <a:avLst/>
          </a:prstGeom>
        </p:spPr>
      </p:pic>
    </p:spTree>
    <p:extLst>
      <p:ext uri="{BB962C8B-B14F-4D97-AF65-F5344CB8AC3E}">
        <p14:creationId xmlns:p14="http://schemas.microsoft.com/office/powerpoint/2010/main" val="290444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2A46-73D4-4615-AFF4-8C1575FB8089}"/>
              </a:ext>
            </a:extLst>
          </p:cNvPr>
          <p:cNvSpPr>
            <a:spLocks noGrp="1"/>
          </p:cNvSpPr>
          <p:nvPr>
            <p:ph type="title"/>
          </p:nvPr>
        </p:nvSpPr>
        <p:spPr>
          <a:xfrm>
            <a:off x="0" y="-176169"/>
            <a:ext cx="10515600" cy="1325563"/>
          </a:xfrm>
        </p:spPr>
        <p:txBody>
          <a:bodyPr>
            <a:normAutofit/>
          </a:bodyPr>
          <a:lstStyle/>
          <a:p>
            <a:r>
              <a:rPr lang="en-NZ" sz="2000" dirty="0"/>
              <a:t>Video of game as of now</a:t>
            </a:r>
            <a:br>
              <a:rPr lang="en-NZ" sz="2000" dirty="0"/>
            </a:br>
            <a:r>
              <a:rPr lang="en-NZ" sz="2000" dirty="0"/>
              <a:t>refer to Video </a:t>
            </a:r>
            <a:r>
              <a:rPr lang="en-NZ" sz="2000" dirty="0" err="1"/>
              <a:t>Powerpoint</a:t>
            </a:r>
            <a:endParaRPr lang="en-NZ" sz="2000" dirty="0"/>
          </a:p>
        </p:txBody>
      </p:sp>
    </p:spTree>
    <p:extLst>
      <p:ext uri="{BB962C8B-B14F-4D97-AF65-F5344CB8AC3E}">
        <p14:creationId xmlns:p14="http://schemas.microsoft.com/office/powerpoint/2010/main" val="4276852636"/>
      </p:ext>
    </p:extLst>
  </p:cSld>
  <p:clrMapOvr>
    <a:masterClrMapping/>
  </p:clrMapOvr>
  <mc:AlternateContent xmlns:mc="http://schemas.openxmlformats.org/markup-compatibility/2006">
    <mc:Choice xmlns:p14="http://schemas.microsoft.com/office/powerpoint/2010/main" Requires="p14">
      <p:transition spd="slow" p14:dur="2000" advTm="22900"/>
    </mc:Choice>
    <mc:Fallback>
      <p:transition spd="slow" advTm="229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BD15-EC52-4AA9-926A-04CAB51C2866}"/>
              </a:ext>
            </a:extLst>
          </p:cNvPr>
          <p:cNvSpPr>
            <a:spLocks noGrp="1"/>
          </p:cNvSpPr>
          <p:nvPr>
            <p:ph type="title"/>
          </p:nvPr>
        </p:nvSpPr>
        <p:spPr>
          <a:xfrm>
            <a:off x="-67112" y="-527030"/>
            <a:ext cx="10515600" cy="1325563"/>
          </a:xfrm>
        </p:spPr>
        <p:txBody>
          <a:bodyPr>
            <a:normAutofit/>
          </a:bodyPr>
          <a:lstStyle/>
          <a:p>
            <a:r>
              <a:rPr lang="en-NZ" sz="2000" dirty="0"/>
              <a:t>Notes for Next Sprint</a:t>
            </a:r>
          </a:p>
        </p:txBody>
      </p:sp>
      <p:sp>
        <p:nvSpPr>
          <p:cNvPr id="3" name="Content Placeholder 2">
            <a:extLst>
              <a:ext uri="{FF2B5EF4-FFF2-40B4-BE49-F238E27FC236}">
                <a16:creationId xmlns:a16="http://schemas.microsoft.com/office/drawing/2014/main" id="{66C22281-03CD-4BF4-94EF-54E868C86DBD}"/>
              </a:ext>
            </a:extLst>
          </p:cNvPr>
          <p:cNvSpPr>
            <a:spLocks noGrp="1"/>
          </p:cNvSpPr>
          <p:nvPr>
            <p:ph idx="1"/>
          </p:nvPr>
        </p:nvSpPr>
        <p:spPr>
          <a:xfrm>
            <a:off x="0" y="382719"/>
            <a:ext cx="12192000" cy="4351338"/>
          </a:xfrm>
        </p:spPr>
        <p:txBody>
          <a:bodyPr vert="horz" lIns="91440" tIns="45720" rIns="91440" bIns="45720" rtlCol="0" anchor="t">
            <a:normAutofit/>
          </a:bodyPr>
          <a:lstStyle/>
          <a:p>
            <a:pPr marL="0" indent="0">
              <a:buNone/>
            </a:pPr>
            <a:r>
              <a:rPr lang="en-NZ" sz="1200" dirty="0"/>
              <a:t>I really need to clean up our code, now, the team has rushed so quickly to get something working out that we have neglected our code and its become quite sloppy and messy, I will work on keeping our code tidy as well as cleaning up our current code, keeping the documents clean and organised with proper comments will be paramount to the future development of the game, failure to do so will affect our efficiency with adding new features, changing existing ones, and overall source control. </a:t>
            </a:r>
          </a:p>
          <a:p>
            <a:pPr marL="0" indent="0">
              <a:buNone/>
            </a:pPr>
            <a:r>
              <a:rPr lang="en-NZ" sz="1200">
                <a:cs typeface="Calibri"/>
              </a:rPr>
              <a:t>Some interesting gameplay features we have discussed to possibly add next sprint are limited sprinting and a lose condition. </a:t>
            </a:r>
          </a:p>
        </p:txBody>
      </p:sp>
    </p:spTree>
    <p:extLst>
      <p:ext uri="{BB962C8B-B14F-4D97-AF65-F5344CB8AC3E}">
        <p14:creationId xmlns:p14="http://schemas.microsoft.com/office/powerpoint/2010/main" val="11708217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Office Theme</vt:lpstr>
      <vt:lpstr>Sprint 1</vt:lpstr>
      <vt:lpstr>Trello board at the start of the sprint</vt:lpstr>
      <vt:lpstr>Screenshot of game at beginning of sprint</vt:lpstr>
      <vt:lpstr>Sprint reflection and summary/Achievements/Testing.</vt:lpstr>
      <vt:lpstr>Trello board at end of sprint</vt:lpstr>
      <vt:lpstr>Screenshot of current game</vt:lpstr>
      <vt:lpstr>Video of game as of now refer to Video Powerpoint</vt:lpstr>
      <vt:lpstr>Notes for Next Sprint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67</cp:revision>
  <dcterms:created xsi:type="dcterms:W3CDTF">2022-09-28T04:12:15Z</dcterms:created>
  <dcterms:modified xsi:type="dcterms:W3CDTF">2022-09-28T04:22:56Z</dcterms:modified>
</cp:coreProperties>
</file>