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3" r:id="rId3"/>
    <p:sldId id="262" r:id="rId4"/>
    <p:sldId id="261" r:id="rId5"/>
    <p:sldId id="260" r:id="rId6"/>
    <p:sldId id="259" r:id="rId7"/>
    <p:sldId id="258" r:id="rId8"/>
    <p:sldId id="257"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13A7F-D5E5-447A-9BF5-04DDE4023A4C}" v="142" dt="2022-09-28T04:40:49.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EBC13A7F-D5E5-447A-9BF5-04DDE4023A4C}"/>
    <pc:docChg chg="addSld delSld modSld addMainMaster">
      <pc:chgData name="Austin Bray Champtaloup" userId="S::abraychamptaloup@stu.kerikerihigh.ac.nz::ef9dffb8-3a09-47fa-9d41-5b9c899fb4c4" providerId="AD" clId="Web-{EBC13A7F-D5E5-447A-9BF5-04DDE4023A4C}" dt="2022-09-28T04:40:49.602" v="140" actId="20577"/>
      <pc:docMkLst>
        <pc:docMk/>
      </pc:docMkLst>
      <pc:sldChg chg="del">
        <pc:chgData name="Austin Bray Champtaloup" userId="S::abraychamptaloup@stu.kerikerihigh.ac.nz::ef9dffb8-3a09-47fa-9d41-5b9c899fb4c4" providerId="AD" clId="Web-{EBC13A7F-D5E5-447A-9BF5-04DDE4023A4C}" dt="2022-09-28T04:23:26.019" v="0"/>
        <pc:sldMkLst>
          <pc:docMk/>
          <pc:sldMk cId="109857222" sldId="256"/>
        </pc:sldMkLst>
      </pc:sldChg>
      <pc:sldChg chg="modSp add">
        <pc:chgData name="Austin Bray Champtaloup" userId="S::abraychamptaloup@stu.kerikerihigh.ac.nz::ef9dffb8-3a09-47fa-9d41-5b9c899fb4c4" providerId="AD" clId="Web-{EBC13A7F-D5E5-447A-9BF5-04DDE4023A4C}" dt="2022-09-28T04:40:49.602" v="140" actId="20577"/>
        <pc:sldMkLst>
          <pc:docMk/>
          <pc:sldMk cId="2303549900" sldId="256"/>
        </pc:sldMkLst>
        <pc:spChg chg="mod">
          <ac:chgData name="Austin Bray Champtaloup" userId="S::abraychamptaloup@stu.kerikerihigh.ac.nz::ef9dffb8-3a09-47fa-9d41-5b9c899fb4c4" providerId="AD" clId="Web-{EBC13A7F-D5E5-447A-9BF5-04DDE4023A4C}" dt="2022-09-28T04:40:49.602" v="140" actId="20577"/>
          <ac:spMkLst>
            <pc:docMk/>
            <pc:sldMk cId="2303549900" sldId="256"/>
            <ac:spMk id="3" creationId="{66C22281-03CD-4BF4-94EF-54E868C86DBD}"/>
          </ac:spMkLst>
        </pc:spChg>
      </pc:sldChg>
      <pc:sldChg chg="add">
        <pc:chgData name="Austin Bray Champtaloup" userId="S::abraychamptaloup@stu.kerikerihigh.ac.nz::ef9dffb8-3a09-47fa-9d41-5b9c899fb4c4" providerId="AD" clId="Web-{EBC13A7F-D5E5-447A-9BF5-04DDE4023A4C}" dt="2022-09-28T04:23:27.144" v="2"/>
        <pc:sldMkLst>
          <pc:docMk/>
          <pc:sldMk cId="2333355162" sldId="257"/>
        </pc:sldMkLst>
      </pc:sldChg>
      <pc:sldChg chg="add">
        <pc:chgData name="Austin Bray Champtaloup" userId="S::abraychamptaloup@stu.kerikerihigh.ac.nz::ef9dffb8-3a09-47fa-9d41-5b9c899fb4c4" providerId="AD" clId="Web-{EBC13A7F-D5E5-447A-9BF5-04DDE4023A4C}" dt="2022-09-28T04:23:27.254" v="3"/>
        <pc:sldMkLst>
          <pc:docMk/>
          <pc:sldMk cId="1249162914" sldId="258"/>
        </pc:sldMkLst>
      </pc:sldChg>
      <pc:sldChg chg="add">
        <pc:chgData name="Austin Bray Champtaloup" userId="S::abraychamptaloup@stu.kerikerihigh.ac.nz::ef9dffb8-3a09-47fa-9d41-5b9c899fb4c4" providerId="AD" clId="Web-{EBC13A7F-D5E5-447A-9BF5-04DDE4023A4C}" dt="2022-09-28T04:23:27.363" v="4"/>
        <pc:sldMkLst>
          <pc:docMk/>
          <pc:sldMk cId="1632225986" sldId="259"/>
        </pc:sldMkLst>
      </pc:sldChg>
      <pc:sldChg chg="modSp add">
        <pc:chgData name="Austin Bray Champtaloup" userId="S::abraychamptaloup@stu.kerikerihigh.ac.nz::ef9dffb8-3a09-47fa-9d41-5b9c899fb4c4" providerId="AD" clId="Web-{EBC13A7F-D5E5-447A-9BF5-04DDE4023A4C}" dt="2022-09-28T04:40:46.555" v="139" actId="20577"/>
        <pc:sldMkLst>
          <pc:docMk/>
          <pc:sldMk cId="2157466025" sldId="260"/>
        </pc:sldMkLst>
        <pc:spChg chg="mod">
          <ac:chgData name="Austin Bray Champtaloup" userId="S::abraychamptaloup@stu.kerikerihigh.ac.nz::ef9dffb8-3a09-47fa-9d41-5b9c899fb4c4" providerId="AD" clId="Web-{EBC13A7F-D5E5-447A-9BF5-04DDE4023A4C}" dt="2022-09-28T04:40:46.555" v="139" actId="20577"/>
          <ac:spMkLst>
            <pc:docMk/>
            <pc:sldMk cId="2157466025" sldId="260"/>
            <ac:spMk id="3" creationId="{5056AA62-CDA3-4510-AF9E-3017CD132DB6}"/>
          </ac:spMkLst>
        </pc:spChg>
      </pc:sldChg>
      <pc:sldChg chg="add">
        <pc:chgData name="Austin Bray Champtaloup" userId="S::abraychamptaloup@stu.kerikerihigh.ac.nz::ef9dffb8-3a09-47fa-9d41-5b9c899fb4c4" providerId="AD" clId="Web-{EBC13A7F-D5E5-447A-9BF5-04DDE4023A4C}" dt="2022-09-28T04:23:27.488" v="6"/>
        <pc:sldMkLst>
          <pc:docMk/>
          <pc:sldMk cId="3912632196" sldId="261"/>
        </pc:sldMkLst>
      </pc:sldChg>
      <pc:sldChg chg="add">
        <pc:chgData name="Austin Bray Champtaloup" userId="S::abraychamptaloup@stu.kerikerihigh.ac.nz::ef9dffb8-3a09-47fa-9d41-5b9c899fb4c4" providerId="AD" clId="Web-{EBC13A7F-D5E5-447A-9BF5-04DDE4023A4C}" dt="2022-09-28T04:23:27.582" v="7"/>
        <pc:sldMkLst>
          <pc:docMk/>
          <pc:sldMk cId="238710173" sldId="262"/>
        </pc:sldMkLst>
      </pc:sldChg>
      <pc:sldChg chg="add">
        <pc:chgData name="Austin Bray Champtaloup" userId="S::abraychamptaloup@stu.kerikerihigh.ac.nz::ef9dffb8-3a09-47fa-9d41-5b9c899fb4c4" providerId="AD" clId="Web-{EBC13A7F-D5E5-447A-9BF5-04DDE4023A4C}" dt="2022-09-28T04:23:27.613" v="8"/>
        <pc:sldMkLst>
          <pc:docMk/>
          <pc:sldMk cId="3225053738" sldId="263"/>
        </pc:sldMkLst>
      </pc:sldChg>
      <pc:sldMasterChg chg="add addSldLayout">
        <pc:chgData name="Austin Bray Champtaloup" userId="S::abraychamptaloup@stu.kerikerihigh.ac.nz::ef9dffb8-3a09-47fa-9d41-5b9c899fb4c4" providerId="AD" clId="Web-{EBC13A7F-D5E5-447A-9BF5-04DDE4023A4C}" dt="2022-09-28T04:23:27.144" v="1"/>
        <pc:sldMasterMkLst>
          <pc:docMk/>
          <pc:sldMasterMk cId="438694558" sldId="2147483648"/>
        </pc:sldMasterMkLst>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EBC13A7F-D5E5-447A-9BF5-04DDE4023A4C}" dt="2022-09-28T04:23:27.144" v="1"/>
          <pc:sldLayoutMkLst>
            <pc:docMk/>
            <pc:sldMasterMk cId="438694558" sldId="2147483648"/>
            <pc:sldLayoutMk cId="191202846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2</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31</a:t>
            </a:r>
            <a:r>
              <a:rPr lang="en-NZ" sz="1600" baseline="30000" dirty="0"/>
              <a:t>st</a:t>
            </a:r>
            <a:r>
              <a:rPr lang="en-NZ" sz="1600" dirty="0"/>
              <a:t> March</a:t>
            </a:r>
          </a:p>
          <a:p>
            <a:r>
              <a:rPr lang="en-NZ" sz="1600" dirty="0"/>
              <a:t>End date – 14</a:t>
            </a:r>
            <a:r>
              <a:rPr lang="en-NZ" sz="1600" baseline="30000" dirty="0"/>
              <a:t>th</a:t>
            </a:r>
            <a:r>
              <a:rPr lang="en-NZ" sz="1600" dirty="0"/>
              <a:t> April</a:t>
            </a:r>
          </a:p>
          <a:p>
            <a:r>
              <a:rPr lang="en-NZ" sz="1600" dirty="0"/>
              <a:t>Git hash - 1f1ea1c07e76f7cb8a617b3496ceea77cb844baa</a:t>
            </a:r>
          </a:p>
          <a:p>
            <a:r>
              <a:rPr lang="en-NZ" sz="1600" dirty="0"/>
              <a:t>Work hard rating – 4/5</a:t>
            </a:r>
          </a:p>
        </p:txBody>
      </p:sp>
    </p:spTree>
    <p:extLst>
      <p:ext uri="{BB962C8B-B14F-4D97-AF65-F5344CB8AC3E}">
        <p14:creationId xmlns:p14="http://schemas.microsoft.com/office/powerpoint/2010/main" val="322505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pic>
        <p:nvPicPr>
          <p:cNvPr id="5" name="Picture 4">
            <a:extLst>
              <a:ext uri="{FF2B5EF4-FFF2-40B4-BE49-F238E27FC236}">
                <a16:creationId xmlns:a16="http://schemas.microsoft.com/office/drawing/2014/main" id="{10ED8F7C-EB1F-45B4-8658-928F8B71CD18}"/>
              </a:ext>
            </a:extLst>
          </p:cNvPr>
          <p:cNvPicPr>
            <a:picLocks noChangeAspect="1"/>
          </p:cNvPicPr>
          <p:nvPr/>
        </p:nvPicPr>
        <p:blipFill>
          <a:blip r:embed="rId2"/>
          <a:stretch>
            <a:fillRect/>
          </a:stretch>
        </p:blipFill>
        <p:spPr>
          <a:xfrm>
            <a:off x="0" y="746732"/>
            <a:ext cx="12192000" cy="4559193"/>
          </a:xfrm>
          <a:prstGeom prst="rect">
            <a:avLst/>
          </a:prstGeom>
        </p:spPr>
      </p:pic>
    </p:spTree>
    <p:extLst>
      <p:ext uri="{BB962C8B-B14F-4D97-AF65-F5344CB8AC3E}">
        <p14:creationId xmlns:p14="http://schemas.microsoft.com/office/powerpoint/2010/main" val="23871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pic>
        <p:nvPicPr>
          <p:cNvPr id="6" name="Picture 5">
            <a:extLst>
              <a:ext uri="{FF2B5EF4-FFF2-40B4-BE49-F238E27FC236}">
                <a16:creationId xmlns:a16="http://schemas.microsoft.com/office/drawing/2014/main" id="{23D8F07B-6622-43CC-A8C0-0DBEF436D23E}"/>
              </a:ext>
            </a:extLst>
          </p:cNvPr>
          <p:cNvPicPr>
            <a:picLocks noChangeAspect="1"/>
          </p:cNvPicPr>
          <p:nvPr/>
        </p:nvPicPr>
        <p:blipFill>
          <a:blip r:embed="rId2"/>
          <a:stretch>
            <a:fillRect/>
          </a:stretch>
        </p:blipFill>
        <p:spPr>
          <a:xfrm>
            <a:off x="151821" y="373224"/>
            <a:ext cx="8432477" cy="6111551"/>
          </a:xfrm>
          <a:prstGeom prst="rect">
            <a:avLst/>
          </a:prstGeom>
        </p:spPr>
      </p:pic>
    </p:spTree>
    <p:extLst>
      <p:ext uri="{BB962C8B-B14F-4D97-AF65-F5344CB8AC3E}">
        <p14:creationId xmlns:p14="http://schemas.microsoft.com/office/powerpoint/2010/main" val="391263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During this sprint, me team has split up to work on separate things to speed up the process of development, however, our hard work rating has suffered as a few factors have slowed us down this sprint, two of our team members have been isolating due to COVID-19, deterring and even preventing them for working on the game, we have also had a day rostered off and lost a day to good Friday.</a:t>
            </a:r>
            <a:endParaRPr lang="en-US" dirty="0"/>
          </a:p>
          <a:p>
            <a:pPr marL="0" indent="0">
              <a:buNone/>
            </a:pPr>
            <a:r>
              <a:rPr lang="en-NZ" sz="1200" dirty="0">
                <a:cs typeface="Calibri"/>
              </a:rPr>
              <a:t>Sprint 2 achievements:</a:t>
            </a:r>
            <a:endParaRPr lang="en-NZ" sz="1200" dirty="0"/>
          </a:p>
          <a:p>
            <a:pPr marL="0" indent="0">
              <a:buNone/>
            </a:pPr>
            <a:r>
              <a:rPr lang="en-NZ" sz="1200" dirty="0"/>
              <a:t>This sprint I have finalised level 2’s map, created art assets for our upcoming main menu and beginning cutscene, cleaned up and fixed some Janky and messy code that was really making the code hard to read and creating our test level. </a:t>
            </a:r>
            <a:endParaRPr lang="en-US">
              <a:cs typeface="Calibri"/>
            </a:endParaRPr>
          </a:p>
          <a:p>
            <a:pPr marL="0" indent="0">
              <a:buNone/>
            </a:pPr>
            <a:r>
              <a:rPr lang="en-NZ" sz="1200" dirty="0">
                <a:cs typeface="Calibri"/>
              </a:rPr>
              <a:t>During sprint 2, we decided it would be a good idea to create a test level to help with quickly testing any issues that occurred during development</a:t>
            </a:r>
            <a:endParaRPr lang="en-NZ" sz="1200" dirty="0"/>
          </a:p>
          <a:p>
            <a:pPr marL="0" indent="0">
              <a:buNone/>
            </a:pPr>
            <a:r>
              <a:rPr lang="en-NZ" sz="1200" dirty="0">
                <a:cs typeface="Calibri"/>
              </a:rPr>
              <a:t>Testing:</a:t>
            </a:r>
            <a:endParaRPr lang="en-NZ" sz="1200" dirty="0"/>
          </a:p>
          <a:p>
            <a:pPr marL="0" indent="0">
              <a:buNone/>
            </a:pPr>
            <a:r>
              <a:rPr lang="en-NZ" sz="1200" dirty="0"/>
              <a:t>We found a weird bug that would cause the framerate to drop when the enemy collided with a wall, however this bug only occurred on our teachers laptop. We will have to look into it.</a:t>
            </a:r>
          </a:p>
          <a:p>
            <a:pPr marL="0" indent="0">
              <a:buNone/>
            </a:pPr>
            <a:r>
              <a:rPr lang="en-NZ" sz="1200" dirty="0">
                <a:cs typeface="Calibri"/>
              </a:rPr>
              <a:t>Performance overall has been an issue for us, with adding more things comes lower framerates. </a:t>
            </a:r>
            <a:r>
              <a:rPr lang="en-NZ" sz="1200" dirty="0" err="1">
                <a:cs typeface="Calibri"/>
              </a:rPr>
              <a:t>Spacial</a:t>
            </a:r>
            <a:r>
              <a:rPr lang="en-NZ" sz="1200" dirty="0">
                <a:cs typeface="Calibri"/>
              </a:rPr>
              <a:t> hashing and optimisation may be </a:t>
            </a:r>
            <a:r>
              <a:rPr lang="en-NZ" sz="1200" dirty="0" err="1">
                <a:cs typeface="Calibri"/>
              </a:rPr>
              <a:t>necesary</a:t>
            </a:r>
            <a:r>
              <a:rPr lang="en-NZ" sz="1200" dirty="0">
                <a:cs typeface="Calibri"/>
              </a:rPr>
              <a:t> in the future.</a:t>
            </a:r>
            <a:endParaRPr lang="en-NZ" dirty="0">
              <a:cs typeface="Calibri"/>
            </a:endParaRPr>
          </a:p>
        </p:txBody>
      </p:sp>
    </p:spTree>
    <p:extLst>
      <p:ext uri="{BB962C8B-B14F-4D97-AF65-F5344CB8AC3E}">
        <p14:creationId xmlns:p14="http://schemas.microsoft.com/office/powerpoint/2010/main" val="215746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pic>
        <p:nvPicPr>
          <p:cNvPr id="4" name="Picture 3">
            <a:extLst>
              <a:ext uri="{FF2B5EF4-FFF2-40B4-BE49-F238E27FC236}">
                <a16:creationId xmlns:a16="http://schemas.microsoft.com/office/drawing/2014/main" id="{14313129-4D4A-4031-9DDD-55FEF5302D52}"/>
              </a:ext>
            </a:extLst>
          </p:cNvPr>
          <p:cNvPicPr>
            <a:picLocks noChangeAspect="1"/>
          </p:cNvPicPr>
          <p:nvPr/>
        </p:nvPicPr>
        <p:blipFill>
          <a:blip r:embed="rId2"/>
          <a:stretch>
            <a:fillRect/>
          </a:stretch>
        </p:blipFill>
        <p:spPr>
          <a:xfrm>
            <a:off x="0" y="495823"/>
            <a:ext cx="10273004" cy="6016943"/>
          </a:xfrm>
          <a:prstGeom prst="rect">
            <a:avLst/>
          </a:prstGeom>
        </p:spPr>
      </p:pic>
    </p:spTree>
    <p:extLst>
      <p:ext uri="{BB962C8B-B14F-4D97-AF65-F5344CB8AC3E}">
        <p14:creationId xmlns:p14="http://schemas.microsoft.com/office/powerpoint/2010/main" val="163222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4" name="Picture 3">
            <a:extLst>
              <a:ext uri="{FF2B5EF4-FFF2-40B4-BE49-F238E27FC236}">
                <a16:creationId xmlns:a16="http://schemas.microsoft.com/office/drawing/2014/main" id="{D1B1C202-FEFD-4BB1-BA18-CBDE1A42DA3B}"/>
              </a:ext>
            </a:extLst>
          </p:cNvPr>
          <p:cNvPicPr>
            <a:picLocks noChangeAspect="1"/>
          </p:cNvPicPr>
          <p:nvPr/>
        </p:nvPicPr>
        <p:blipFill>
          <a:blip r:embed="rId2"/>
          <a:stretch>
            <a:fillRect/>
          </a:stretch>
        </p:blipFill>
        <p:spPr>
          <a:xfrm>
            <a:off x="0" y="701645"/>
            <a:ext cx="7553844" cy="5635690"/>
          </a:xfrm>
          <a:prstGeom prst="rect">
            <a:avLst/>
          </a:prstGeom>
        </p:spPr>
      </p:pic>
    </p:spTree>
    <p:extLst>
      <p:ext uri="{BB962C8B-B14F-4D97-AF65-F5344CB8AC3E}">
        <p14:creationId xmlns:p14="http://schemas.microsoft.com/office/powerpoint/2010/main" val="124916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2333355162"/>
      </p:ext>
    </p:extLst>
  </p:cSld>
  <p:clrMapOvr>
    <a:masterClrMapping/>
  </p:clrMapOvr>
  <mc:AlternateContent xmlns:mc="http://schemas.openxmlformats.org/markup-compatibility/2006">
    <mc:Choice xmlns:p14="http://schemas.microsoft.com/office/powerpoint/2010/main" Requires="p14">
      <p:transition spd="slow" p14:dur="2000" advTm="22900"/>
    </mc:Choice>
    <mc:Fallback>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Number one priority for me next sprint is collaborating with Hayden on getting limited sprinting working. This is quite an ambitious project for us as we aren’t as experienced at programming than Nick, hopefully together we can figure it out, we also need to help Dylan with his work as he is a total beginner to the python language and especially python arcade</a:t>
            </a:r>
          </a:p>
          <a:p>
            <a:pPr marL="0" indent="0">
              <a:buNone/>
            </a:pPr>
            <a:endParaRPr lang="en-NZ" sz="1200" dirty="0">
              <a:cs typeface="Calibri"/>
            </a:endParaRPr>
          </a:p>
        </p:txBody>
      </p:sp>
    </p:spTree>
    <p:extLst>
      <p:ext uri="{BB962C8B-B14F-4D97-AF65-F5344CB8AC3E}">
        <p14:creationId xmlns:p14="http://schemas.microsoft.com/office/powerpoint/2010/main" val="2303549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2</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cp:revision>
  <dcterms:created xsi:type="dcterms:W3CDTF">2022-09-28T04:23:16Z</dcterms:created>
  <dcterms:modified xsi:type="dcterms:W3CDTF">2022-09-28T04:44:14Z</dcterms:modified>
</cp:coreProperties>
</file>