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122C8-C296-4E11-93F3-B567CE59B595}" v="212" dt="2022-09-28T23:32:1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Bray Champtaloup" userId="S::abraychamptaloup@stu.kerikerihigh.ac.nz::ef9dffb8-3a09-47fa-9d41-5b9c899fb4c4" providerId="AD" clId="Web-{69C122C8-C296-4E11-93F3-B567CE59B595}"/>
    <pc:docChg chg="addSld delSld modSld addMainMaster">
      <pc:chgData name="Austin Bray Champtaloup" userId="S::abraychamptaloup@stu.kerikerihigh.ac.nz::ef9dffb8-3a09-47fa-9d41-5b9c899fb4c4" providerId="AD" clId="Web-{69C122C8-C296-4E11-93F3-B567CE59B595}" dt="2022-09-28T23:32:18.705" v="211" actId="20577"/>
      <pc:docMkLst>
        <pc:docMk/>
      </pc:docMkLst>
      <pc:sldChg chg="del">
        <pc:chgData name="Austin Bray Champtaloup" userId="S::abraychamptaloup@stu.kerikerihigh.ac.nz::ef9dffb8-3a09-47fa-9d41-5b9c899fb4c4" providerId="AD" clId="Web-{69C122C8-C296-4E11-93F3-B567CE59B595}" dt="2022-09-28T23:24:27.037" v="8"/>
        <pc:sldMkLst>
          <pc:docMk/>
          <pc:sldMk cId="109857222" sldId="256"/>
        </pc:sldMkLst>
      </pc:sldChg>
      <pc:sldChg chg="add">
        <pc:chgData name="Austin Bray Champtaloup" userId="S::abraychamptaloup@stu.kerikerihigh.ac.nz::ef9dffb8-3a09-47fa-9d41-5b9c899fb4c4" providerId="AD" clId="Web-{69C122C8-C296-4E11-93F3-B567CE59B595}" dt="2022-09-28T23:24:24.162" v="0"/>
        <pc:sldMkLst>
          <pc:docMk/>
          <pc:sldMk cId="3365436155" sldId="257"/>
        </pc:sldMkLst>
      </pc:sldChg>
      <pc:sldChg chg="add">
        <pc:chgData name="Austin Bray Champtaloup" userId="S::abraychamptaloup@stu.kerikerihigh.ac.nz::ef9dffb8-3a09-47fa-9d41-5b9c899fb4c4" providerId="AD" clId="Web-{69C122C8-C296-4E11-93F3-B567CE59B595}" dt="2022-09-28T23:24:24.162" v="1"/>
        <pc:sldMkLst>
          <pc:docMk/>
          <pc:sldMk cId="415878638" sldId="258"/>
        </pc:sldMkLst>
      </pc:sldChg>
      <pc:sldChg chg="add">
        <pc:chgData name="Austin Bray Champtaloup" userId="S::abraychamptaloup@stu.kerikerihigh.ac.nz::ef9dffb8-3a09-47fa-9d41-5b9c899fb4c4" providerId="AD" clId="Web-{69C122C8-C296-4E11-93F3-B567CE59B595}" dt="2022-09-28T23:24:24.256" v="2"/>
        <pc:sldMkLst>
          <pc:docMk/>
          <pc:sldMk cId="505875024" sldId="259"/>
        </pc:sldMkLst>
      </pc:sldChg>
      <pc:sldChg chg="add">
        <pc:chgData name="Austin Bray Champtaloup" userId="S::abraychamptaloup@stu.kerikerihigh.ac.nz::ef9dffb8-3a09-47fa-9d41-5b9c899fb4c4" providerId="AD" clId="Web-{69C122C8-C296-4E11-93F3-B567CE59B595}" dt="2022-09-28T23:24:24.272" v="3"/>
        <pc:sldMkLst>
          <pc:docMk/>
          <pc:sldMk cId="1542506526" sldId="260"/>
        </pc:sldMkLst>
      </pc:sldChg>
      <pc:sldChg chg="modSp add">
        <pc:chgData name="Austin Bray Champtaloup" userId="S::abraychamptaloup@stu.kerikerihigh.ac.nz::ef9dffb8-3a09-47fa-9d41-5b9c899fb4c4" providerId="AD" clId="Web-{69C122C8-C296-4E11-93F3-B567CE59B595}" dt="2022-09-28T23:32:18.705" v="211" actId="20577"/>
        <pc:sldMkLst>
          <pc:docMk/>
          <pc:sldMk cId="3970480428" sldId="261"/>
        </pc:sldMkLst>
        <pc:spChg chg="mod">
          <ac:chgData name="Austin Bray Champtaloup" userId="S::abraychamptaloup@stu.kerikerihigh.ac.nz::ef9dffb8-3a09-47fa-9d41-5b9c899fb4c4" providerId="AD" clId="Web-{69C122C8-C296-4E11-93F3-B567CE59B595}" dt="2022-09-28T23:32:18.705" v="211" actId="20577"/>
          <ac:spMkLst>
            <pc:docMk/>
            <pc:sldMk cId="3970480428" sldId="261"/>
            <ac:spMk id="3" creationId="{5056AA62-CDA3-4510-AF9E-3017CD132DB6}"/>
          </ac:spMkLst>
        </pc:spChg>
      </pc:sldChg>
      <pc:sldChg chg="add">
        <pc:chgData name="Austin Bray Champtaloup" userId="S::abraychamptaloup@stu.kerikerihigh.ac.nz::ef9dffb8-3a09-47fa-9d41-5b9c899fb4c4" providerId="AD" clId="Web-{69C122C8-C296-4E11-93F3-B567CE59B595}" dt="2022-09-28T23:24:24.334" v="5"/>
        <pc:sldMkLst>
          <pc:docMk/>
          <pc:sldMk cId="387554680" sldId="262"/>
        </pc:sldMkLst>
      </pc:sldChg>
      <pc:sldChg chg="add">
        <pc:chgData name="Austin Bray Champtaloup" userId="S::abraychamptaloup@stu.kerikerihigh.ac.nz::ef9dffb8-3a09-47fa-9d41-5b9c899fb4c4" providerId="AD" clId="Web-{69C122C8-C296-4E11-93F3-B567CE59B595}" dt="2022-09-28T23:24:24.428" v="6"/>
        <pc:sldMkLst>
          <pc:docMk/>
          <pc:sldMk cId="1069473507" sldId="263"/>
        </pc:sldMkLst>
      </pc:sldChg>
      <pc:sldChg chg="add">
        <pc:chgData name="Austin Bray Champtaloup" userId="S::abraychamptaloup@stu.kerikerihigh.ac.nz::ef9dffb8-3a09-47fa-9d41-5b9c899fb4c4" providerId="AD" clId="Web-{69C122C8-C296-4E11-93F3-B567CE59B595}" dt="2022-09-28T23:24:24.459" v="7"/>
        <pc:sldMkLst>
          <pc:docMk/>
          <pc:sldMk cId="3312421041" sldId="264"/>
        </pc:sldMkLst>
      </pc:sldChg>
      <pc:sldMasterChg chg="add addSldLayout">
        <pc:chgData name="Austin Bray Champtaloup" userId="S::abraychamptaloup@stu.kerikerihigh.ac.nz::ef9dffb8-3a09-47fa-9d41-5b9c899fb4c4" providerId="AD" clId="Web-{69C122C8-C296-4E11-93F3-B567CE59B595}" dt="2022-09-28T23:24:24.162" v="0"/>
        <pc:sldMasterMkLst>
          <pc:docMk/>
          <pc:sldMasterMk cId="438694558" sldId="2147483648"/>
        </pc:sldMasterMkLst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2669142538" sldId="2147483649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4049695989" sldId="2147483650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3120725076" sldId="2147483651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1064778375" sldId="2147483652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1426147005" sldId="2147483653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3933469247" sldId="2147483654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382186923" sldId="2147483655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3996891772" sldId="2147483656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4041289907" sldId="2147483657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3952052363" sldId="2147483658"/>
          </pc:sldLayoutMkLst>
        </pc:sldLayoutChg>
        <pc:sldLayoutChg chg="add">
          <pc:chgData name="Austin Bray Champtaloup" userId="S::abraychamptaloup@stu.kerikerihigh.ac.nz::ef9dffb8-3a09-47fa-9d41-5b9c899fb4c4" providerId="AD" clId="Web-{69C122C8-C296-4E11-93F3-B567CE59B595}" dt="2022-09-28T23:24:24.162" v="0"/>
          <pc:sldLayoutMkLst>
            <pc:docMk/>
            <pc:sldMasterMk cId="438694558" sldId="2147483648"/>
            <pc:sldLayoutMk cId="191202846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D93-47F4-42D1-A313-F7C36C3A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DD8B9-7736-4876-A668-5C6675AAA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5D6D-F05A-49EB-9245-2BFCD9F6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AD81-239C-4078-A6C8-FAA91D66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534D-E4CE-44F7-BFEF-B074E292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14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9F26-E916-41D9-8A1A-533721B8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66FF-9E21-41DA-BA49-8C0E0C69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60AA-5AB4-4802-8A74-1793DC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0291-5247-4E1A-BDE0-A44E8615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D5E8-27D6-47A4-9306-40423AA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969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F55C-DD30-46D7-91D5-DCD9426A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82F6-3953-46C9-A7DD-9781C835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D9CB-2E90-46DF-9A04-E927F623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950D-194B-447D-8909-E378C1DB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1DAF-9F10-45F2-AAB1-6EAE58D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072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E20F-ED02-4C2B-8FCA-51E4E4CB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8470-0C7C-4336-B876-C51718478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0ABA-63FE-4B5E-9B96-37ECA63D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65639-69BA-4B6A-8C98-562368F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87D0-2B48-4190-8999-960C9991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9BD0-4BC3-4F1F-A025-4E23B711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77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0D01-BDEB-4175-AFFD-B1D76905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DEB3-5A16-4F64-971A-81326565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0C19-AF04-49E1-973D-3EAFE056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59E3-8427-4848-95B7-3B0AED71E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9225F-6A1B-496B-80CF-AA48C9EB8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994D3-B902-4051-9DAB-1530AF2B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7EE8A-C428-4036-878B-8AF8F211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35F6C-C958-4768-AC7C-060824E0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614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AA9A-AE12-4B81-BA81-22BC3083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09226-361E-47F7-A523-52ADDAE9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ED1F9-5503-4809-A16F-18095064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23AEC-C63E-49C7-99D1-54EC800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3469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8E984-09E1-4377-AC5B-98390597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EED2F-A8D5-4E8D-A685-F3107A9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1C664-3D06-4CB8-91EA-4BF7FF04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186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2DCC-D4FC-441A-8F73-81267148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E1D1-9DD0-48C9-A2FF-5A62350E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DC3E-A683-4FF8-B696-DDE92BEE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FDFC-773E-4C3C-975C-5DBA785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2E34-8A06-4E47-88B8-A0C2E60F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D44EE-E057-4C41-9917-1B0649D5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68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C586-EE16-49C4-96A7-B08A4537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675E9-21F2-4C92-8D4A-DBD90AC9E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3717B-BDEC-41DC-8BB5-9B7E8B2C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357A-4839-4750-85A6-57430A88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52AD9-07B6-4AC8-BFFD-A45F5B11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7626-3660-446E-8935-E5995C8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128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B569-9294-496D-B5C3-087D5205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9C9D-E441-49D9-AB8A-CA749484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19C5-7489-4EDE-B735-65D5A8FF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956F-B291-4B3B-A9F2-2547AAFD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8092-E703-4A86-91E4-8DBEA01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2052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02CDB-4CBF-44DB-A5E5-DF7B1E4CD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C75D6-5519-4F47-8F03-A8A084D03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A1A9-EABB-40F6-BECF-98820F72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B470-D776-46A2-854A-B39CE1A5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80A8-8EFC-41FB-B1AF-6B5683E0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20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C993B-AD27-4A5D-AF26-26288E8C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8FDB-99E5-4F3E-94B2-2A64C4D6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B2BE-CECB-4976-AA49-CE8C5B8E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66A4-FDA0-4AFB-B05A-C40CE52B08F9}" type="datetimeFigureOut">
              <a:rPr lang="en-NZ" smtClean="0"/>
              <a:t>28/09/2022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B9E7-A2F6-4383-A0C4-516BAE5C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2A80-5339-4500-BB93-198B4D642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869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BF37-FB01-4011-9DC2-1A24FC6E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Sprint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384BB-CF9E-4953-B1CD-1C4123A0D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Austin Bray Champtaloup</a:t>
            </a:r>
          </a:p>
          <a:p>
            <a:r>
              <a:rPr lang="en-NZ" sz="1600" dirty="0"/>
              <a:t>Start date – 23</a:t>
            </a:r>
            <a:r>
              <a:rPr lang="en-NZ" sz="1600" baseline="30000" dirty="0"/>
              <a:t>rd</a:t>
            </a:r>
            <a:r>
              <a:rPr lang="en-NZ" sz="1600" dirty="0"/>
              <a:t> April</a:t>
            </a:r>
          </a:p>
          <a:p>
            <a:r>
              <a:rPr lang="en-NZ" sz="1600" dirty="0"/>
              <a:t>End date – 3</a:t>
            </a:r>
            <a:r>
              <a:rPr lang="en-NZ" sz="1600" baseline="30000" dirty="0"/>
              <a:t>rd June</a:t>
            </a:r>
            <a:endParaRPr lang="en-NZ" sz="1600" dirty="0"/>
          </a:p>
          <a:p>
            <a:r>
              <a:rPr lang="en-NZ" sz="1600" dirty="0"/>
              <a:t>Git hash – </a:t>
            </a:r>
            <a:r>
              <a:rPr lang="en-NZ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a7c32775fc3b58e3a6dedf6566267f9827671265</a:t>
            </a:r>
            <a:endParaRPr lang="en-NZ" sz="1600" dirty="0"/>
          </a:p>
          <a:p>
            <a:r>
              <a:rPr lang="en-NZ" sz="1600" dirty="0"/>
              <a:t>Work hard rating – 4/5</a:t>
            </a:r>
          </a:p>
        </p:txBody>
      </p:sp>
    </p:spTree>
    <p:extLst>
      <p:ext uri="{BB962C8B-B14F-4D97-AF65-F5344CB8AC3E}">
        <p14:creationId xmlns:p14="http://schemas.microsoft.com/office/powerpoint/2010/main" val="331242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92B5-50C3-4C45-883F-C3E6A96C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504"/>
            <a:ext cx="10515600" cy="1325563"/>
          </a:xfrm>
        </p:spPr>
        <p:txBody>
          <a:bodyPr>
            <a:normAutofit/>
          </a:bodyPr>
          <a:lstStyle/>
          <a:p>
            <a:r>
              <a:rPr lang="en-NZ" sz="2400" dirty="0"/>
              <a:t>Trello board at the start of the sprint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5EEC3-2D10-21C0-C29E-D896C88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9" y="578840"/>
            <a:ext cx="4810592" cy="62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2AE8-5AB8-4C44-B859-EB5934C9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1395"/>
            <a:ext cx="10515600" cy="1325563"/>
          </a:xfrm>
        </p:spPr>
        <p:txBody>
          <a:bodyPr>
            <a:normAutofit/>
          </a:bodyPr>
          <a:lstStyle/>
          <a:p>
            <a:r>
              <a:rPr lang="en-NZ" sz="2400" dirty="0"/>
              <a:t>Screenshot of game at beginning of sprint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C1A41-E4B5-5B27-34AA-E6341878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3" y="520922"/>
            <a:ext cx="6211587" cy="58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B538-8D2F-4938-B9EA-53B6E8F4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01" y="-469784"/>
            <a:ext cx="10515600" cy="1325563"/>
          </a:xfrm>
        </p:spPr>
        <p:txBody>
          <a:bodyPr>
            <a:normAutofit/>
          </a:bodyPr>
          <a:lstStyle/>
          <a:p>
            <a:r>
              <a:rPr lang="en-NZ" sz="2400" dirty="0"/>
              <a:t>Sprint reflection and summary/Achievements/Testing.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AA62-CDA3-4510-AF9E-3017CD13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7886"/>
            <a:ext cx="12192000" cy="5296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NZ" sz="1200" dirty="0"/>
              <a:t>Sprint 5 was spent well, getting many QOL changes and features added, my additions included a </a:t>
            </a:r>
            <a:r>
              <a:rPr lang="en-NZ" sz="1200"/>
              <a:t>loss</a:t>
            </a:r>
            <a:r>
              <a:rPr lang="en-NZ" sz="1200" dirty="0"/>
              <a:t> condition/screen, when the enemy collides with the player, the view switches to a game over screen, then if the player clicks the mouse, the game restarts. </a:t>
            </a:r>
            <a:endParaRPr lang="en-US"/>
          </a:p>
          <a:p>
            <a:pPr marL="0" indent="0">
              <a:buNone/>
            </a:pPr>
            <a:r>
              <a:rPr lang="en-NZ" sz="1200"/>
              <a:t>Enemy wandering behaviour, the enemy is constantly moving forwards slowly but points in a random direction every few seconds or </a:t>
            </a:r>
            <a:r>
              <a:rPr lang="en-NZ" sz="1200" dirty="0"/>
              <a:t>so, also to make the turning of the enemy look natural, </a:t>
            </a:r>
            <a:r>
              <a:rPr lang="en-NZ" sz="1200" dirty="0" err="1"/>
              <a:t>i</a:t>
            </a:r>
            <a:r>
              <a:rPr lang="en-NZ" sz="1200" dirty="0"/>
              <a:t> used LERP to interpolate the movement, making it look less snappy.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NZ" sz="1200" dirty="0"/>
              <a:t>Text to show the current level + the current objective, the text dynamically changes depending on the level, it shows a level specific subtitle and the level number upon entering the area. I also added a main menu screen along with GUI to navigate the main menu, when the game starts, the </a:t>
            </a:r>
            <a:r>
              <a:rPr lang="en-NZ" sz="1200" dirty="0" err="1"/>
              <a:t>menuview</a:t>
            </a:r>
            <a:r>
              <a:rPr lang="en-NZ" sz="1200" dirty="0"/>
              <a:t> starts instead of the </a:t>
            </a:r>
            <a:r>
              <a:rPr lang="en-NZ" sz="1200" dirty="0" err="1"/>
              <a:t>gameview</a:t>
            </a:r>
            <a:r>
              <a:rPr lang="en-NZ" sz="1200" dirty="0"/>
              <a:t>, then the player can press the start button which then </a:t>
            </a:r>
            <a:r>
              <a:rPr lang="en-NZ" sz="1200"/>
              <a:t>sends them to the gameview.</a:t>
            </a:r>
            <a:endParaRPr lang="en-NZ"/>
          </a:p>
          <a:p>
            <a:pPr marL="0" indent="0">
              <a:buNone/>
            </a:pPr>
            <a:r>
              <a:rPr lang="en-NZ" sz="1200" dirty="0"/>
              <a:t>My teammates contributions included better UI, an additional map and some more QOL changes.</a:t>
            </a:r>
          </a:p>
        </p:txBody>
      </p:sp>
    </p:spTree>
    <p:extLst>
      <p:ext uri="{BB962C8B-B14F-4D97-AF65-F5344CB8AC3E}">
        <p14:creationId xmlns:p14="http://schemas.microsoft.com/office/powerpoint/2010/main" val="39704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ACAA-1787-4079-BC29-EDCC7F09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3140"/>
            <a:ext cx="10515600" cy="1325563"/>
          </a:xfrm>
        </p:spPr>
        <p:txBody>
          <a:bodyPr>
            <a:normAutofit/>
          </a:bodyPr>
          <a:lstStyle/>
          <a:p>
            <a:r>
              <a:rPr lang="en-NZ" sz="2800" dirty="0"/>
              <a:t>Trello board at end of sprint</a:t>
            </a:r>
          </a:p>
        </p:txBody>
      </p:sp>
    </p:spTree>
    <p:extLst>
      <p:ext uri="{BB962C8B-B14F-4D97-AF65-F5344CB8AC3E}">
        <p14:creationId xmlns:p14="http://schemas.microsoft.com/office/powerpoint/2010/main" val="154250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17C0-DB35-42E4-AB80-3BD3BA87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290"/>
            <a:ext cx="10515600" cy="1325563"/>
          </a:xfrm>
        </p:spPr>
        <p:txBody>
          <a:bodyPr>
            <a:normAutofit/>
          </a:bodyPr>
          <a:lstStyle/>
          <a:p>
            <a:r>
              <a:rPr lang="en-NZ" sz="2800" dirty="0"/>
              <a:t>Screenshot of current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8BA00-301B-21FE-FBC7-FB4861BF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0" y="527839"/>
            <a:ext cx="7193131" cy="52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2A46-73D4-4615-AFF4-8C1575FB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69"/>
            <a:ext cx="10515600" cy="1325563"/>
          </a:xfrm>
        </p:spPr>
        <p:txBody>
          <a:bodyPr>
            <a:normAutofit/>
          </a:bodyPr>
          <a:lstStyle/>
          <a:p>
            <a:r>
              <a:rPr lang="en-NZ" sz="2000" dirty="0"/>
              <a:t>Video of game as of now</a:t>
            </a:r>
            <a:br>
              <a:rPr lang="en-NZ" sz="2000" dirty="0"/>
            </a:br>
            <a:r>
              <a:rPr lang="en-NZ" sz="2000" dirty="0"/>
              <a:t>refer to Video </a:t>
            </a:r>
            <a:r>
              <a:rPr lang="en-NZ" sz="2000" dirty="0" err="1"/>
              <a:t>Powerpoint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1587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00"/>
    </mc:Choice>
    <mc:Fallback>
      <p:transition spd="slow" advTm="229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BD15-EC52-4AA9-926A-04CAB51C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112" y="-527030"/>
            <a:ext cx="10515600" cy="1325563"/>
          </a:xfrm>
        </p:spPr>
        <p:txBody>
          <a:bodyPr>
            <a:normAutofit/>
          </a:bodyPr>
          <a:lstStyle/>
          <a:p>
            <a:r>
              <a:rPr lang="en-NZ" sz="2000" dirty="0"/>
              <a:t>Notes for Next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2281-03CD-4BF4-94EF-54E868C8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2719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200" dirty="0"/>
              <a:t>Number one priority for next sprint is to finally bite the bullet and add interactable objects, I attempted to add them this sprint but didn’t get very far, I suspect a rework of the system will be necessary. Interactable objects will be paramount for us to design gameplay puzzles / story elements.</a:t>
            </a:r>
          </a:p>
        </p:txBody>
      </p:sp>
    </p:spTree>
    <p:extLst>
      <p:ext uri="{BB962C8B-B14F-4D97-AF65-F5344CB8AC3E}">
        <p14:creationId xmlns:p14="http://schemas.microsoft.com/office/powerpoint/2010/main" val="336543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Sprint 5</vt:lpstr>
      <vt:lpstr>Trello board at the start of the sprint</vt:lpstr>
      <vt:lpstr>Screenshot of game at beginning of sprint</vt:lpstr>
      <vt:lpstr>Sprint reflection and summary/Achievements/Testing.</vt:lpstr>
      <vt:lpstr>Trello board at end of sprint</vt:lpstr>
      <vt:lpstr>Screenshot of current game</vt:lpstr>
      <vt:lpstr>Video of game as of now refer to Video Powerpoint</vt:lpstr>
      <vt:lpstr>Notes for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</cp:revision>
  <dcterms:created xsi:type="dcterms:W3CDTF">2022-09-28T23:24:17Z</dcterms:created>
  <dcterms:modified xsi:type="dcterms:W3CDTF">2022-09-28T23:32:21Z</dcterms:modified>
</cp:coreProperties>
</file>