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4" r:id="rId3"/>
    <p:sldId id="263" r:id="rId4"/>
    <p:sldId id="262" r:id="rId5"/>
    <p:sldId id="261" r:id="rId6"/>
    <p:sldId id="260" r:id="rId7"/>
    <p:sldId id="259" r:id="rId8"/>
    <p:sldId id="258"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2A8636-B32F-4127-912C-D2B78BFE66E9}" v="907" dt="2022-09-29T23:51:44.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Bray Champtaloup" userId="S::abraychamptaloup@stu.kerikerihigh.ac.nz::ef9dffb8-3a09-47fa-9d41-5b9c899fb4c4" providerId="AD" clId="Web-{D62A8636-B32F-4127-912C-D2B78BFE66E9}"/>
    <pc:docChg chg="addSld delSld modSld addMainMaster">
      <pc:chgData name="Austin Bray Champtaloup" userId="S::abraychamptaloup@stu.kerikerihigh.ac.nz::ef9dffb8-3a09-47fa-9d41-5b9c899fb4c4" providerId="AD" clId="Web-{D62A8636-B32F-4127-912C-D2B78BFE66E9}" dt="2022-09-29T23:51:44.295" v="903" actId="20577"/>
      <pc:docMkLst>
        <pc:docMk/>
      </pc:docMkLst>
      <pc:sldChg chg="del">
        <pc:chgData name="Austin Bray Champtaloup" userId="S::abraychamptaloup@stu.kerikerihigh.ac.nz::ef9dffb8-3a09-47fa-9d41-5b9c899fb4c4" providerId="AD" clId="Web-{D62A8636-B32F-4127-912C-D2B78BFE66E9}" dt="2022-09-29T23:16:56.576" v="24"/>
        <pc:sldMkLst>
          <pc:docMk/>
          <pc:sldMk cId="109857222" sldId="256"/>
        </pc:sldMkLst>
      </pc:sldChg>
      <pc:sldChg chg="modSp add del">
        <pc:chgData name="Austin Bray Champtaloup" userId="S::abraychamptaloup@stu.kerikerihigh.ac.nz::ef9dffb8-3a09-47fa-9d41-5b9c899fb4c4" providerId="AD" clId="Web-{D62A8636-B32F-4127-912C-D2B78BFE66E9}" dt="2022-09-29T23:44:36.173" v="651" actId="20577"/>
        <pc:sldMkLst>
          <pc:docMk/>
          <pc:sldMk cId="1728513772" sldId="257"/>
        </pc:sldMkLst>
        <pc:spChg chg="mod">
          <ac:chgData name="Austin Bray Champtaloup" userId="S::abraychamptaloup@stu.kerikerihigh.ac.nz::ef9dffb8-3a09-47fa-9d41-5b9c899fb4c4" providerId="AD" clId="Web-{D62A8636-B32F-4127-912C-D2B78BFE66E9}" dt="2022-09-29T23:44:36.173" v="651" actId="20577"/>
          <ac:spMkLst>
            <pc:docMk/>
            <pc:sldMk cId="1728513772" sldId="257"/>
            <ac:spMk id="3" creationId="{66C22281-03CD-4BF4-94EF-54E868C86DBD}"/>
          </ac:spMkLst>
        </pc:spChg>
      </pc:sldChg>
      <pc:sldChg chg="add del">
        <pc:chgData name="Austin Bray Champtaloup" userId="S::abraychamptaloup@stu.kerikerihigh.ac.nz::ef9dffb8-3a09-47fa-9d41-5b9c899fb4c4" providerId="AD" clId="Web-{D62A8636-B32F-4127-912C-D2B78BFE66E9}" dt="2022-09-29T23:16:53.919" v="22"/>
        <pc:sldMkLst>
          <pc:docMk/>
          <pc:sldMk cId="233477744" sldId="258"/>
        </pc:sldMkLst>
      </pc:sldChg>
      <pc:sldChg chg="addSp delSp modSp add del">
        <pc:chgData name="Austin Bray Champtaloup" userId="S::abraychamptaloup@stu.kerikerihigh.ac.nz::ef9dffb8-3a09-47fa-9d41-5b9c899fb4c4" providerId="AD" clId="Web-{D62A8636-B32F-4127-912C-D2B78BFE66E9}" dt="2022-09-29T23:33:35.466" v="346" actId="1076"/>
        <pc:sldMkLst>
          <pc:docMk/>
          <pc:sldMk cId="3405945913" sldId="259"/>
        </pc:sldMkLst>
        <pc:picChg chg="add mod">
          <ac:chgData name="Austin Bray Champtaloup" userId="S::abraychamptaloup@stu.kerikerihigh.ac.nz::ef9dffb8-3a09-47fa-9d41-5b9c899fb4c4" providerId="AD" clId="Web-{D62A8636-B32F-4127-912C-D2B78BFE66E9}" dt="2022-09-29T23:33:35.466" v="346" actId="1076"/>
          <ac:picMkLst>
            <pc:docMk/>
            <pc:sldMk cId="3405945913" sldId="259"/>
            <ac:picMk id="3" creationId="{B1160A80-C6F7-9ABC-7988-44A3443EE362}"/>
          </ac:picMkLst>
        </pc:picChg>
        <pc:picChg chg="del">
          <ac:chgData name="Austin Bray Champtaloup" userId="S::abraychamptaloup@stu.kerikerihigh.ac.nz::ef9dffb8-3a09-47fa-9d41-5b9c899fb4c4" providerId="AD" clId="Web-{D62A8636-B32F-4127-912C-D2B78BFE66E9}" dt="2022-09-29T23:33:26.153" v="341"/>
          <ac:picMkLst>
            <pc:docMk/>
            <pc:sldMk cId="3405945913" sldId="259"/>
            <ac:picMk id="6" creationId="{D5B35E02-0D4E-9F0B-1659-461E2C287721}"/>
          </ac:picMkLst>
        </pc:picChg>
      </pc:sldChg>
      <pc:sldChg chg="add del">
        <pc:chgData name="Austin Bray Champtaloup" userId="S::abraychamptaloup@stu.kerikerihigh.ac.nz::ef9dffb8-3a09-47fa-9d41-5b9c899fb4c4" providerId="AD" clId="Web-{D62A8636-B32F-4127-912C-D2B78BFE66E9}" dt="2022-09-29T23:16:53.841" v="20"/>
        <pc:sldMkLst>
          <pc:docMk/>
          <pc:sldMk cId="171100793" sldId="260"/>
        </pc:sldMkLst>
      </pc:sldChg>
      <pc:sldChg chg="modSp add del">
        <pc:chgData name="Austin Bray Champtaloup" userId="S::abraychamptaloup@stu.kerikerihigh.ac.nz::ef9dffb8-3a09-47fa-9d41-5b9c899fb4c4" providerId="AD" clId="Web-{D62A8636-B32F-4127-912C-D2B78BFE66E9}" dt="2022-09-29T23:49:33.588" v="862" actId="20577"/>
        <pc:sldMkLst>
          <pc:docMk/>
          <pc:sldMk cId="670724297" sldId="261"/>
        </pc:sldMkLst>
        <pc:spChg chg="mod">
          <ac:chgData name="Austin Bray Champtaloup" userId="S::abraychamptaloup@stu.kerikerihigh.ac.nz::ef9dffb8-3a09-47fa-9d41-5b9c899fb4c4" providerId="AD" clId="Web-{D62A8636-B32F-4127-912C-D2B78BFE66E9}" dt="2022-09-29T23:49:33.588" v="862" actId="20577"/>
          <ac:spMkLst>
            <pc:docMk/>
            <pc:sldMk cId="670724297" sldId="261"/>
            <ac:spMk id="3" creationId="{5056AA62-CDA3-4510-AF9E-3017CD132DB6}"/>
          </ac:spMkLst>
        </pc:spChg>
      </pc:sldChg>
      <pc:sldChg chg="addSp delSp modSp add del">
        <pc:chgData name="Austin Bray Champtaloup" userId="S::abraychamptaloup@stu.kerikerihigh.ac.nz::ef9dffb8-3a09-47fa-9d41-5b9c899fb4c4" providerId="AD" clId="Web-{D62A8636-B32F-4127-912C-D2B78BFE66E9}" dt="2022-09-29T23:20:22.957" v="46" actId="1076"/>
        <pc:sldMkLst>
          <pc:docMk/>
          <pc:sldMk cId="1958144423" sldId="262"/>
        </pc:sldMkLst>
        <pc:picChg chg="add mod">
          <ac:chgData name="Austin Bray Champtaloup" userId="S::abraychamptaloup@stu.kerikerihigh.ac.nz::ef9dffb8-3a09-47fa-9d41-5b9c899fb4c4" providerId="AD" clId="Web-{D62A8636-B32F-4127-912C-D2B78BFE66E9}" dt="2022-09-29T23:20:22.957" v="46" actId="1076"/>
          <ac:picMkLst>
            <pc:docMk/>
            <pc:sldMk cId="1958144423" sldId="262"/>
            <ac:picMk id="3" creationId="{C2EA90E0-535C-B8CF-1F8A-AF1FB7857179}"/>
          </ac:picMkLst>
        </pc:picChg>
        <pc:picChg chg="del">
          <ac:chgData name="Austin Bray Champtaloup" userId="S::abraychamptaloup@stu.kerikerihigh.ac.nz::ef9dffb8-3a09-47fa-9d41-5b9c899fb4c4" providerId="AD" clId="Web-{D62A8636-B32F-4127-912C-D2B78BFE66E9}" dt="2022-09-29T23:19:45.362" v="43"/>
          <ac:picMkLst>
            <pc:docMk/>
            <pc:sldMk cId="1958144423" sldId="262"/>
            <ac:picMk id="6" creationId="{D1962CE9-FF5E-C838-90E5-98C8E2FF8B53}"/>
          </ac:picMkLst>
        </pc:picChg>
      </pc:sldChg>
      <pc:sldChg chg="addSp delSp modSp add del">
        <pc:chgData name="Austin Bray Champtaloup" userId="S::abraychamptaloup@stu.kerikerihigh.ac.nz::ef9dffb8-3a09-47fa-9d41-5b9c899fb4c4" providerId="AD" clId="Web-{D62A8636-B32F-4127-912C-D2B78BFE66E9}" dt="2022-09-29T23:19:28.143" v="42" actId="1076"/>
        <pc:sldMkLst>
          <pc:docMk/>
          <pc:sldMk cId="878446689" sldId="263"/>
        </pc:sldMkLst>
        <pc:picChg chg="add mod">
          <ac:chgData name="Austin Bray Champtaloup" userId="S::abraychamptaloup@stu.kerikerihigh.ac.nz::ef9dffb8-3a09-47fa-9d41-5b9c899fb4c4" providerId="AD" clId="Web-{D62A8636-B32F-4127-912C-D2B78BFE66E9}" dt="2022-09-29T23:19:28.143" v="42" actId="1076"/>
          <ac:picMkLst>
            <pc:docMk/>
            <pc:sldMk cId="878446689" sldId="263"/>
            <ac:picMk id="3" creationId="{9FEE88A5-BA2C-BA1C-2E35-076EDEF54E7B}"/>
          </ac:picMkLst>
        </pc:picChg>
        <pc:picChg chg="del">
          <ac:chgData name="Austin Bray Champtaloup" userId="S::abraychamptaloup@stu.kerikerihigh.ac.nz::ef9dffb8-3a09-47fa-9d41-5b9c899fb4c4" providerId="AD" clId="Web-{D62A8636-B32F-4127-912C-D2B78BFE66E9}" dt="2022-09-29T23:19:21.565" v="38"/>
          <ac:picMkLst>
            <pc:docMk/>
            <pc:sldMk cId="878446689" sldId="263"/>
            <ac:picMk id="5" creationId="{8505EEC3-2D10-21C0-C29E-D896C88466CA}"/>
          </ac:picMkLst>
        </pc:picChg>
      </pc:sldChg>
      <pc:sldChg chg="modSp add del">
        <pc:chgData name="Austin Bray Champtaloup" userId="S::abraychamptaloup@stu.kerikerihigh.ac.nz::ef9dffb8-3a09-47fa-9d41-5b9c899fb4c4" providerId="AD" clId="Web-{D62A8636-B32F-4127-912C-D2B78BFE66E9}" dt="2022-09-29T23:51:44.295" v="903" actId="20577"/>
        <pc:sldMkLst>
          <pc:docMk/>
          <pc:sldMk cId="2692304473" sldId="264"/>
        </pc:sldMkLst>
        <pc:spChg chg="mod">
          <ac:chgData name="Austin Bray Champtaloup" userId="S::abraychamptaloup@stu.kerikerihigh.ac.nz::ef9dffb8-3a09-47fa-9d41-5b9c899fb4c4" providerId="AD" clId="Web-{D62A8636-B32F-4127-912C-D2B78BFE66E9}" dt="2022-09-29T23:51:04.372" v="864" actId="20577"/>
          <ac:spMkLst>
            <pc:docMk/>
            <pc:sldMk cId="2692304473" sldId="264"/>
            <ac:spMk id="2" creationId="{906ABF37-FB01-4011-9DC2-1A24FC6EC4AB}"/>
          </ac:spMkLst>
        </pc:spChg>
        <pc:spChg chg="mod">
          <ac:chgData name="Austin Bray Champtaloup" userId="S::abraychamptaloup@stu.kerikerihigh.ac.nz::ef9dffb8-3a09-47fa-9d41-5b9c899fb4c4" providerId="AD" clId="Web-{D62A8636-B32F-4127-912C-D2B78BFE66E9}" dt="2022-09-29T23:51:44.295" v="903" actId="20577"/>
          <ac:spMkLst>
            <pc:docMk/>
            <pc:sldMk cId="2692304473" sldId="264"/>
            <ac:spMk id="3" creationId="{BC8384BB-CF9E-4953-B1CD-1C4123A0D33A}"/>
          </ac:spMkLst>
        </pc:spChg>
      </pc:sldChg>
      <pc:sldMasterChg chg="add addSldLayout">
        <pc:chgData name="Austin Bray Champtaloup" userId="S::abraychamptaloup@stu.kerikerihigh.ac.nz::ef9dffb8-3a09-47fa-9d41-5b9c899fb4c4" providerId="AD" clId="Web-{D62A8636-B32F-4127-912C-D2B78BFE66E9}" dt="2022-09-29T23:16:49.857" v="0"/>
        <pc:sldMasterMkLst>
          <pc:docMk/>
          <pc:sldMasterMk cId="438694558" sldId="2147483648"/>
        </pc:sldMasterMkLst>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2669142538" sldId="2147483649"/>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4049695989" sldId="2147483650"/>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3120725076" sldId="2147483651"/>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1064778375" sldId="2147483652"/>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1426147005" sldId="2147483653"/>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3933469247" sldId="2147483654"/>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382186923" sldId="2147483655"/>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3996891772" sldId="2147483656"/>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4041289907" sldId="2147483657"/>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3952052363" sldId="2147483658"/>
          </pc:sldLayoutMkLst>
        </pc:sldLayoutChg>
        <pc:sldLayoutChg chg="add">
          <pc:chgData name="Austin Bray Champtaloup" userId="S::abraychamptaloup@stu.kerikerihigh.ac.nz::ef9dffb8-3a09-47fa-9d41-5b9c899fb4c4" providerId="AD" clId="Web-{D62A8636-B32F-4127-912C-D2B78BFE66E9}" dt="2022-09-29T23:16:49.857" v="0"/>
          <pc:sldLayoutMkLst>
            <pc:docMk/>
            <pc:sldMasterMk cId="438694558" sldId="2147483648"/>
            <pc:sldLayoutMk cId="191202846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DD93-47F4-42D1-A313-F7C36C3A1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EA0DD8B9-7736-4876-A668-5C6675AAA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CF55D6D-F05A-49EB-9245-2BFCD9F65712}"/>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12B3AD81-239C-4078-A6C8-FAA91D6697E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AE8534D-E4CE-44F7-BFEF-B074E2929B5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266914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9F26-E916-41D9-8A1A-533721B846A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48066FF-9E21-41DA-BA49-8C0E0C695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3560AA-5AB4-4802-8A74-1793DCACEC4F}"/>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027A0291-5247-4E1A-BDE0-A44E86158A3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713D5E8-27D6-47A4-9306-40423AAE5F4A}"/>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969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55C-DD30-46D7-91D5-DCD9426A8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81682F6-3953-46C9-A7DD-9781C8356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CD9CB-2E90-46DF-9A04-E927F623C482}"/>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0C5C950D-194B-447D-8909-E378C1DBA53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A11DAF-9F10-45F2-AAB1-6EAE58D979A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12072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E20F-ED02-4C2B-8FCA-51E4E4CB11E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60B8470-0C7C-4336-B876-C51718478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7A00ABA-63FE-4B5E-9B96-37ECA63D3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E665639-69BA-4B6A-8C98-562368F6F4A8}"/>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6" name="Footer Placeholder 5">
            <a:extLst>
              <a:ext uri="{FF2B5EF4-FFF2-40B4-BE49-F238E27FC236}">
                <a16:creationId xmlns:a16="http://schemas.microsoft.com/office/drawing/2014/main" id="{3B4787D0-2B48-4190-8999-960C9991F0E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5979BD0-4BC3-4F1F-A025-4E23B711E85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06477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D01-BDEB-4175-AFFD-B1D76905615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41FDEB3-5A16-4F64-971A-813265657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30C19-AF04-49E1-973D-3EAFE056D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56B059E3-8427-4848-95B7-3B0AED71E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9225F-6A1B-496B-80CF-AA48C9EB8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8C7994D3-B902-4051-9DAB-1530AF2BD05F}"/>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8" name="Footer Placeholder 7">
            <a:extLst>
              <a:ext uri="{FF2B5EF4-FFF2-40B4-BE49-F238E27FC236}">
                <a16:creationId xmlns:a16="http://schemas.microsoft.com/office/drawing/2014/main" id="{F4E7EE8A-C428-4036-878B-8AF8F211755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3035F6C-C958-4768-AC7C-060824E02BC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42614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A9A-AE12-4B81-BA81-22BC3083336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4E09226-361E-47F7-A523-52ADDAE99CE8}"/>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4" name="Footer Placeholder 3">
            <a:extLst>
              <a:ext uri="{FF2B5EF4-FFF2-40B4-BE49-F238E27FC236}">
                <a16:creationId xmlns:a16="http://schemas.microsoft.com/office/drawing/2014/main" id="{7D1ED1F9-5503-4809-A16F-18095064214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A923AEC-C63E-49C7-99D1-54EC8009F109}"/>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3346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8E984-09E1-4377-AC5B-983905972AB8}"/>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3" name="Footer Placeholder 2">
            <a:extLst>
              <a:ext uri="{FF2B5EF4-FFF2-40B4-BE49-F238E27FC236}">
                <a16:creationId xmlns:a16="http://schemas.microsoft.com/office/drawing/2014/main" id="{414EED2F-A8D5-4E8D-A685-F3107A9A0E6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311C664-3D06-4CB8-91EA-4BF7FF04AC9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82186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2DCC-D4FC-441A-8F73-81267148C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8ECE1D1-9DD0-48C9-A2FF-5A62350E5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9ADDC3E-A683-4FF8-B696-DDE92BEE7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EFDFC-773E-4C3C-975C-5DBA78555867}"/>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6" name="Footer Placeholder 5">
            <a:extLst>
              <a:ext uri="{FF2B5EF4-FFF2-40B4-BE49-F238E27FC236}">
                <a16:creationId xmlns:a16="http://schemas.microsoft.com/office/drawing/2014/main" id="{F41B2E34-8A06-4E47-88B8-A0C2E60F484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70D44EE-E057-4C41-9917-1B0649D5A2DF}"/>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9689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C586-EE16-49C4-96A7-B08A4537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E7675E9-21F2-4C92-8D4A-DBD90AC9E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993717B-BDEC-41DC-8BB5-9B7E8B2CF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B357A-4839-4750-85A6-57430A88223F}"/>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6" name="Footer Placeholder 5">
            <a:extLst>
              <a:ext uri="{FF2B5EF4-FFF2-40B4-BE49-F238E27FC236}">
                <a16:creationId xmlns:a16="http://schemas.microsoft.com/office/drawing/2014/main" id="{ED052AD9-07B6-4AC8-BFFD-A45F5B11600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A057626-3660-446E-8935-E5995C8B739E}"/>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1289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B569-9294-496D-B5C3-087D5205C19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18A9C9D-E441-49D9-AB8A-CA7494846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8019C5-7489-4EDE-B735-65D5A8FF5E98}"/>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7095956F-B291-4B3B-A9F2-2547AAFD14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5BE8092-E703-4A86-91E4-8DBEA018F04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5205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02CDB-4CBF-44DB-A5E5-DF7B1E4CD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E3C75D6-5519-4F47-8F03-A8A084D03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03EA1A9-EABB-40F6-BECF-98820F72B870}"/>
              </a:ext>
            </a:extLst>
          </p:cNvPr>
          <p:cNvSpPr>
            <a:spLocks noGrp="1"/>
          </p:cNvSpPr>
          <p:nvPr>
            <p:ph type="dt" sz="half" idx="10"/>
          </p:nvPr>
        </p:nvSpPr>
        <p:spPr/>
        <p:txBody>
          <a:body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0DA3B470-D776-46A2-854A-B39CE1A5A49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C3F80A8-8EFC-41FB-B1AF-6B5683E01D57}"/>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91202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C993B-AD27-4A5D-AF26-26288E8C9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52A8FDB-99E5-4F3E-94B2-2A64C4D62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83AB2BE-CECB-4976-AA49-CE8C5B8E1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466A4-FDA0-4AFB-B05A-C40CE52B08F9}" type="datetimeFigureOut">
              <a:rPr lang="en-NZ" smtClean="0"/>
              <a:t>29/09/2022</a:t>
            </a:fld>
            <a:endParaRPr lang="en-NZ"/>
          </a:p>
        </p:txBody>
      </p:sp>
      <p:sp>
        <p:nvSpPr>
          <p:cNvPr id="5" name="Footer Placeholder 4">
            <a:extLst>
              <a:ext uri="{FF2B5EF4-FFF2-40B4-BE49-F238E27FC236}">
                <a16:creationId xmlns:a16="http://schemas.microsoft.com/office/drawing/2014/main" id="{9252B9E7-A2F6-4383-A0C4-516BAE5C5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63B32A80-5339-4500-BB93-198B4D642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D5C93-4661-4EA4-8BA3-8733D41E3EC6}" type="slidenum">
              <a:rPr lang="en-NZ" smtClean="0"/>
              <a:t>‹#›</a:t>
            </a:fld>
            <a:endParaRPr lang="en-NZ"/>
          </a:p>
        </p:txBody>
      </p:sp>
    </p:spTree>
    <p:extLst>
      <p:ext uri="{BB962C8B-B14F-4D97-AF65-F5344CB8AC3E}">
        <p14:creationId xmlns:p14="http://schemas.microsoft.com/office/powerpoint/2010/main" val="43869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BF37-FB01-4011-9DC2-1A24FC6EC4AB}"/>
              </a:ext>
            </a:extLst>
          </p:cNvPr>
          <p:cNvSpPr>
            <a:spLocks noGrp="1"/>
          </p:cNvSpPr>
          <p:nvPr>
            <p:ph type="ctrTitle"/>
          </p:nvPr>
        </p:nvSpPr>
        <p:spPr/>
        <p:txBody>
          <a:bodyPr>
            <a:normAutofit/>
          </a:bodyPr>
          <a:lstStyle/>
          <a:p>
            <a:r>
              <a:rPr lang="en-NZ" sz="3600" dirty="0"/>
              <a:t>Sprint 7</a:t>
            </a:r>
          </a:p>
        </p:txBody>
      </p:sp>
      <p:sp>
        <p:nvSpPr>
          <p:cNvPr id="3" name="Subtitle 2">
            <a:extLst>
              <a:ext uri="{FF2B5EF4-FFF2-40B4-BE49-F238E27FC236}">
                <a16:creationId xmlns:a16="http://schemas.microsoft.com/office/drawing/2014/main" id="{BC8384BB-CF9E-4953-B1CD-1C4123A0D33A}"/>
              </a:ext>
            </a:extLst>
          </p:cNvPr>
          <p:cNvSpPr>
            <a:spLocks noGrp="1"/>
          </p:cNvSpPr>
          <p:nvPr>
            <p:ph type="subTitle" idx="1"/>
          </p:nvPr>
        </p:nvSpPr>
        <p:spPr/>
        <p:txBody>
          <a:bodyPr vert="horz" lIns="91440" tIns="45720" rIns="91440" bIns="45720" rtlCol="0" anchor="t">
            <a:normAutofit fontScale="92500" lnSpcReduction="10000"/>
          </a:bodyPr>
          <a:lstStyle/>
          <a:p>
            <a:r>
              <a:rPr lang="en-NZ" dirty="0"/>
              <a:t>Austin Bray Champtaloup</a:t>
            </a:r>
          </a:p>
          <a:p>
            <a:r>
              <a:rPr lang="en-NZ" sz="1600" dirty="0"/>
              <a:t>Start date – 26</a:t>
            </a:r>
            <a:r>
              <a:rPr lang="en-NZ" sz="1600" baseline="30000" dirty="0"/>
              <a:t>th</a:t>
            </a:r>
            <a:r>
              <a:rPr lang="en-NZ" sz="1600" dirty="0"/>
              <a:t> July</a:t>
            </a:r>
            <a:endParaRPr lang="en-NZ" sz="1600" dirty="0">
              <a:cs typeface="Calibri"/>
            </a:endParaRPr>
          </a:p>
          <a:p>
            <a:r>
              <a:rPr lang="en-NZ" sz="1600" dirty="0"/>
              <a:t>End date – 5</a:t>
            </a:r>
            <a:r>
              <a:rPr lang="en-NZ" sz="1600" baseline="30000" dirty="0"/>
              <a:t>th august</a:t>
            </a:r>
            <a:endParaRPr lang="en-NZ" sz="1600" dirty="0"/>
          </a:p>
          <a:p>
            <a:r>
              <a:rPr lang="en-NZ" sz="1600"/>
              <a:t>Git hash – </a:t>
            </a:r>
            <a:r>
              <a:rPr lang="en-NZ" sz="1600">
                <a:ea typeface="+mn-lt"/>
                <a:cs typeface="+mn-lt"/>
              </a:rPr>
              <a:t>b798d36998d3051f834c478462a3ac08fa00d892</a:t>
            </a:r>
          </a:p>
          <a:p>
            <a:r>
              <a:rPr lang="en-NZ" sz="1600" dirty="0"/>
              <a:t>Work hard rating – 5/5</a:t>
            </a:r>
          </a:p>
        </p:txBody>
      </p:sp>
    </p:spTree>
    <p:extLst>
      <p:ext uri="{BB962C8B-B14F-4D97-AF65-F5344CB8AC3E}">
        <p14:creationId xmlns:p14="http://schemas.microsoft.com/office/powerpoint/2010/main" val="269230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92B5-50C3-4C45-883F-C3E6A96C6F5A}"/>
              </a:ext>
            </a:extLst>
          </p:cNvPr>
          <p:cNvSpPr>
            <a:spLocks noGrp="1"/>
          </p:cNvSpPr>
          <p:nvPr>
            <p:ph type="title"/>
          </p:nvPr>
        </p:nvSpPr>
        <p:spPr>
          <a:xfrm>
            <a:off x="0" y="-377504"/>
            <a:ext cx="10515600" cy="1325563"/>
          </a:xfrm>
        </p:spPr>
        <p:txBody>
          <a:bodyPr>
            <a:normAutofit/>
          </a:bodyPr>
          <a:lstStyle/>
          <a:p>
            <a:r>
              <a:rPr lang="en-NZ" sz="2400" dirty="0"/>
              <a:t>Trello board at the start of the sprint</a:t>
            </a:r>
          </a:p>
        </p:txBody>
      </p:sp>
      <p:pic>
        <p:nvPicPr>
          <p:cNvPr id="3" name="Picture 3" descr="Graphical user interface&#10;&#10;Description automatically generated">
            <a:extLst>
              <a:ext uri="{FF2B5EF4-FFF2-40B4-BE49-F238E27FC236}">
                <a16:creationId xmlns:a16="http://schemas.microsoft.com/office/drawing/2014/main" id="{9FEE88A5-BA2C-BA1C-2E35-076EDEF54E7B}"/>
              </a:ext>
            </a:extLst>
          </p:cNvPr>
          <p:cNvPicPr>
            <a:picLocks noChangeAspect="1"/>
          </p:cNvPicPr>
          <p:nvPr/>
        </p:nvPicPr>
        <p:blipFill>
          <a:blip r:embed="rId2"/>
          <a:stretch>
            <a:fillRect/>
          </a:stretch>
        </p:blipFill>
        <p:spPr>
          <a:xfrm>
            <a:off x="0" y="702024"/>
            <a:ext cx="7724775" cy="5158676"/>
          </a:xfrm>
          <a:prstGeom prst="rect">
            <a:avLst/>
          </a:prstGeom>
        </p:spPr>
      </p:pic>
    </p:spTree>
    <p:extLst>
      <p:ext uri="{BB962C8B-B14F-4D97-AF65-F5344CB8AC3E}">
        <p14:creationId xmlns:p14="http://schemas.microsoft.com/office/powerpoint/2010/main" val="87844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2AE8-5AB8-4C44-B859-EB5934C97D78}"/>
              </a:ext>
            </a:extLst>
          </p:cNvPr>
          <p:cNvSpPr>
            <a:spLocks noGrp="1"/>
          </p:cNvSpPr>
          <p:nvPr>
            <p:ph type="title"/>
          </p:nvPr>
        </p:nvSpPr>
        <p:spPr>
          <a:xfrm>
            <a:off x="0" y="-461395"/>
            <a:ext cx="10515600" cy="1325563"/>
          </a:xfrm>
        </p:spPr>
        <p:txBody>
          <a:bodyPr>
            <a:normAutofit/>
          </a:bodyPr>
          <a:lstStyle/>
          <a:p>
            <a:r>
              <a:rPr lang="en-NZ" sz="2400" dirty="0"/>
              <a:t>Screenshot of game at beginning of sprint</a:t>
            </a:r>
          </a:p>
        </p:txBody>
      </p:sp>
      <p:pic>
        <p:nvPicPr>
          <p:cNvPr id="3" name="Picture 3" descr="Graphical user interface, application, website&#10;&#10;Description automatically generated">
            <a:extLst>
              <a:ext uri="{FF2B5EF4-FFF2-40B4-BE49-F238E27FC236}">
                <a16:creationId xmlns:a16="http://schemas.microsoft.com/office/drawing/2014/main" id="{C2EA90E0-535C-B8CF-1F8A-AF1FB7857179}"/>
              </a:ext>
            </a:extLst>
          </p:cNvPr>
          <p:cNvPicPr>
            <a:picLocks noChangeAspect="1"/>
          </p:cNvPicPr>
          <p:nvPr/>
        </p:nvPicPr>
        <p:blipFill>
          <a:blip r:embed="rId2"/>
          <a:stretch>
            <a:fillRect/>
          </a:stretch>
        </p:blipFill>
        <p:spPr>
          <a:xfrm>
            <a:off x="57150" y="455360"/>
            <a:ext cx="6534150" cy="4918581"/>
          </a:xfrm>
          <a:prstGeom prst="rect">
            <a:avLst/>
          </a:prstGeom>
        </p:spPr>
      </p:pic>
    </p:spTree>
    <p:extLst>
      <p:ext uri="{BB962C8B-B14F-4D97-AF65-F5344CB8AC3E}">
        <p14:creationId xmlns:p14="http://schemas.microsoft.com/office/powerpoint/2010/main" val="195814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B538-8D2F-4938-B9EA-53B6E8F414DB}"/>
              </a:ext>
            </a:extLst>
          </p:cNvPr>
          <p:cNvSpPr>
            <a:spLocks noGrp="1"/>
          </p:cNvSpPr>
          <p:nvPr>
            <p:ph type="title"/>
          </p:nvPr>
        </p:nvSpPr>
        <p:spPr>
          <a:xfrm>
            <a:off x="-75501" y="-469784"/>
            <a:ext cx="10515600" cy="1325563"/>
          </a:xfrm>
        </p:spPr>
        <p:txBody>
          <a:bodyPr>
            <a:normAutofit/>
          </a:bodyPr>
          <a:lstStyle/>
          <a:p>
            <a:r>
              <a:rPr lang="en-NZ" sz="2400" dirty="0"/>
              <a:t>Sprint reflection and summary/Achievements/Testing.</a:t>
            </a:r>
          </a:p>
        </p:txBody>
      </p:sp>
      <p:sp>
        <p:nvSpPr>
          <p:cNvPr id="3" name="Content Placeholder 2">
            <a:extLst>
              <a:ext uri="{FF2B5EF4-FFF2-40B4-BE49-F238E27FC236}">
                <a16:creationId xmlns:a16="http://schemas.microsoft.com/office/drawing/2014/main" id="{5056AA62-CDA3-4510-AF9E-3017CD132DB6}"/>
              </a:ext>
            </a:extLst>
          </p:cNvPr>
          <p:cNvSpPr>
            <a:spLocks noGrp="1"/>
          </p:cNvSpPr>
          <p:nvPr>
            <p:ph idx="1"/>
          </p:nvPr>
        </p:nvSpPr>
        <p:spPr>
          <a:xfrm>
            <a:off x="0" y="407886"/>
            <a:ext cx="12192000" cy="5296628"/>
          </a:xfrm>
        </p:spPr>
        <p:txBody>
          <a:bodyPr vert="horz" lIns="91440" tIns="45720" rIns="91440" bIns="45720" rtlCol="0" anchor="t">
            <a:normAutofit/>
          </a:bodyPr>
          <a:lstStyle/>
          <a:p>
            <a:pPr marL="0" indent="0">
              <a:buNone/>
            </a:pPr>
            <a:r>
              <a:rPr lang="en-NZ" sz="1200" dirty="0">
                <a:cs typeface="Calibri"/>
              </a:rPr>
              <a:t>My focus during sprint 7 was to continue working on the maps to make them interesting and fun to play. Unfortunately, this sprint </a:t>
            </a:r>
            <a:r>
              <a:rPr lang="en-NZ" sz="1200" dirty="0" err="1">
                <a:cs typeface="Calibri"/>
              </a:rPr>
              <a:t>i</a:t>
            </a:r>
            <a:r>
              <a:rPr lang="en-NZ" sz="1200" dirty="0">
                <a:cs typeface="Calibri"/>
              </a:rPr>
              <a:t> fell very ill and was unable to do very much, but still did as much as I could. I ended up adding more props to our assets and placing them on the maps, </a:t>
            </a:r>
            <a:r>
              <a:rPr lang="en-NZ" sz="1200" dirty="0" err="1">
                <a:cs typeface="Calibri"/>
              </a:rPr>
              <a:t>i</a:t>
            </a:r>
            <a:r>
              <a:rPr lang="en-NZ" sz="1200" dirty="0">
                <a:cs typeface="Calibri"/>
              </a:rPr>
              <a:t> made many edits to mostly the first level, as </a:t>
            </a:r>
            <a:r>
              <a:rPr lang="en-NZ" sz="1200" dirty="0" err="1">
                <a:cs typeface="Calibri"/>
              </a:rPr>
              <a:t>i</a:t>
            </a:r>
            <a:r>
              <a:rPr lang="en-NZ" sz="1200" dirty="0">
                <a:cs typeface="Calibri"/>
              </a:rPr>
              <a:t> didn't want the player to get too lost while playing, of course, there had to be the occasional dead end where they would have to loop back around in order to continue, but it felt unfair having them go in the complete wrong direction for 5 mins only for them to find nothing and to be completely lost. My challenge was making the maps follow a linear path while also feeling like a bunch of randomly interconnected rooms.</a:t>
            </a:r>
          </a:p>
          <a:p>
            <a:pPr marL="0" indent="0">
              <a:buNone/>
            </a:pPr>
            <a:r>
              <a:rPr lang="en-NZ" sz="1200" dirty="0">
                <a:cs typeface="Calibri"/>
              </a:rPr>
              <a:t>Hayden added a static vignette that gets applied to the camera when an enemy has line of sight with the player, this is a small change that makes the game just a bit scarier.</a:t>
            </a:r>
          </a:p>
          <a:p>
            <a:pPr marL="0" indent="0">
              <a:buNone/>
            </a:pPr>
            <a:r>
              <a:rPr lang="en-NZ" sz="1200" dirty="0">
                <a:cs typeface="Calibri"/>
              </a:rPr>
              <a:t>The rest of the team finalised the interactable system, after a lot of grief for all of us, we finally developed a simple system; when the player is touching an interactable object and presses the MB1, text will appear in the text box, or something will happen, like the lights turning on from a switch.</a:t>
            </a:r>
          </a:p>
          <a:p>
            <a:pPr marL="0" indent="0">
              <a:buNone/>
            </a:pPr>
            <a:r>
              <a:rPr lang="en-NZ" sz="1200" dirty="0">
                <a:cs typeface="Calibri"/>
              </a:rPr>
              <a:t>Hayden also made the doors on levels 2 and 4 open when the switch is activated, by giving them a custom property that can be toggled by the switch, since the exit is locked behind these doors, the player must find the switch first if they want to progress, this change adds another layer of gameplay to the exploration aspect.</a:t>
            </a:r>
          </a:p>
        </p:txBody>
      </p:sp>
    </p:spTree>
    <p:extLst>
      <p:ext uri="{BB962C8B-B14F-4D97-AF65-F5344CB8AC3E}">
        <p14:creationId xmlns:p14="http://schemas.microsoft.com/office/powerpoint/2010/main" val="67072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ACAA-1787-4079-BC29-EDCC7F0940DB}"/>
              </a:ext>
            </a:extLst>
          </p:cNvPr>
          <p:cNvSpPr>
            <a:spLocks noGrp="1"/>
          </p:cNvSpPr>
          <p:nvPr>
            <p:ph type="title"/>
          </p:nvPr>
        </p:nvSpPr>
        <p:spPr>
          <a:xfrm>
            <a:off x="0" y="-443140"/>
            <a:ext cx="10515600" cy="1325563"/>
          </a:xfrm>
        </p:spPr>
        <p:txBody>
          <a:bodyPr>
            <a:normAutofit/>
          </a:bodyPr>
          <a:lstStyle/>
          <a:p>
            <a:r>
              <a:rPr lang="en-NZ" sz="2800" dirty="0"/>
              <a:t>Trello board at end of sprint</a:t>
            </a:r>
          </a:p>
        </p:txBody>
      </p:sp>
    </p:spTree>
    <p:extLst>
      <p:ext uri="{BB962C8B-B14F-4D97-AF65-F5344CB8AC3E}">
        <p14:creationId xmlns:p14="http://schemas.microsoft.com/office/powerpoint/2010/main" val="1711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7C0-DB35-42E4-AB80-3BD3BA8718B5}"/>
              </a:ext>
            </a:extLst>
          </p:cNvPr>
          <p:cNvSpPr>
            <a:spLocks noGrp="1"/>
          </p:cNvSpPr>
          <p:nvPr>
            <p:ph type="title"/>
          </p:nvPr>
        </p:nvSpPr>
        <p:spPr>
          <a:xfrm>
            <a:off x="0" y="-493290"/>
            <a:ext cx="10515600" cy="1325563"/>
          </a:xfrm>
        </p:spPr>
        <p:txBody>
          <a:bodyPr>
            <a:normAutofit/>
          </a:bodyPr>
          <a:lstStyle/>
          <a:p>
            <a:r>
              <a:rPr lang="en-NZ" sz="2800" dirty="0"/>
              <a:t>Screenshot of current game</a:t>
            </a:r>
          </a:p>
        </p:txBody>
      </p:sp>
      <p:pic>
        <p:nvPicPr>
          <p:cNvPr id="3" name="Picture 3">
            <a:extLst>
              <a:ext uri="{FF2B5EF4-FFF2-40B4-BE49-F238E27FC236}">
                <a16:creationId xmlns:a16="http://schemas.microsoft.com/office/drawing/2014/main" id="{B1160A80-C6F7-9ABC-7988-44A3443EE362}"/>
              </a:ext>
            </a:extLst>
          </p:cNvPr>
          <p:cNvPicPr>
            <a:picLocks noChangeAspect="1"/>
          </p:cNvPicPr>
          <p:nvPr/>
        </p:nvPicPr>
        <p:blipFill>
          <a:blip r:embed="rId2"/>
          <a:stretch>
            <a:fillRect/>
          </a:stretch>
        </p:blipFill>
        <p:spPr>
          <a:xfrm>
            <a:off x="161925" y="445971"/>
            <a:ext cx="8134350" cy="6042258"/>
          </a:xfrm>
          <a:prstGeom prst="rect">
            <a:avLst/>
          </a:prstGeom>
        </p:spPr>
      </p:pic>
    </p:spTree>
    <p:extLst>
      <p:ext uri="{BB962C8B-B14F-4D97-AF65-F5344CB8AC3E}">
        <p14:creationId xmlns:p14="http://schemas.microsoft.com/office/powerpoint/2010/main" val="340594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2A46-73D4-4615-AFF4-8C1575FB8089}"/>
              </a:ext>
            </a:extLst>
          </p:cNvPr>
          <p:cNvSpPr>
            <a:spLocks noGrp="1"/>
          </p:cNvSpPr>
          <p:nvPr>
            <p:ph type="title"/>
          </p:nvPr>
        </p:nvSpPr>
        <p:spPr>
          <a:xfrm>
            <a:off x="0" y="-176169"/>
            <a:ext cx="10515600" cy="1325563"/>
          </a:xfrm>
        </p:spPr>
        <p:txBody>
          <a:bodyPr>
            <a:normAutofit/>
          </a:bodyPr>
          <a:lstStyle/>
          <a:p>
            <a:r>
              <a:rPr lang="en-NZ" sz="2000" dirty="0"/>
              <a:t>Video of game as of now</a:t>
            </a:r>
            <a:br>
              <a:rPr lang="en-NZ" sz="2000" dirty="0"/>
            </a:br>
            <a:r>
              <a:rPr lang="en-NZ" sz="2000" dirty="0"/>
              <a:t>refer to Video </a:t>
            </a:r>
            <a:r>
              <a:rPr lang="en-NZ" sz="2000" dirty="0" err="1"/>
              <a:t>Powerpoint</a:t>
            </a:r>
            <a:endParaRPr lang="en-NZ" sz="2000" dirty="0"/>
          </a:p>
        </p:txBody>
      </p:sp>
    </p:spTree>
    <p:extLst>
      <p:ext uri="{BB962C8B-B14F-4D97-AF65-F5344CB8AC3E}">
        <p14:creationId xmlns:p14="http://schemas.microsoft.com/office/powerpoint/2010/main" val="233477744"/>
      </p:ext>
    </p:extLst>
  </p:cSld>
  <p:clrMapOvr>
    <a:masterClrMapping/>
  </p:clrMapOvr>
  <mc:AlternateContent xmlns:mc="http://schemas.openxmlformats.org/markup-compatibility/2006">
    <mc:Choice xmlns:p14="http://schemas.microsoft.com/office/powerpoint/2010/main" Requires="p14">
      <p:transition spd="slow" p14:dur="2000" advTm="22900"/>
    </mc:Choice>
    <mc:Fallback>
      <p:transition spd="slow" advTm="229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BD15-EC52-4AA9-926A-04CAB51C2866}"/>
              </a:ext>
            </a:extLst>
          </p:cNvPr>
          <p:cNvSpPr>
            <a:spLocks noGrp="1"/>
          </p:cNvSpPr>
          <p:nvPr>
            <p:ph type="title"/>
          </p:nvPr>
        </p:nvSpPr>
        <p:spPr>
          <a:xfrm>
            <a:off x="-67112" y="-527030"/>
            <a:ext cx="10515600" cy="1325563"/>
          </a:xfrm>
        </p:spPr>
        <p:txBody>
          <a:bodyPr>
            <a:normAutofit/>
          </a:bodyPr>
          <a:lstStyle/>
          <a:p>
            <a:r>
              <a:rPr lang="en-NZ" sz="2000" dirty="0"/>
              <a:t>Notes for Next Sprint</a:t>
            </a:r>
          </a:p>
        </p:txBody>
      </p:sp>
      <p:sp>
        <p:nvSpPr>
          <p:cNvPr id="3" name="Content Placeholder 2">
            <a:extLst>
              <a:ext uri="{FF2B5EF4-FFF2-40B4-BE49-F238E27FC236}">
                <a16:creationId xmlns:a16="http://schemas.microsoft.com/office/drawing/2014/main" id="{66C22281-03CD-4BF4-94EF-54E868C86DBD}"/>
              </a:ext>
            </a:extLst>
          </p:cNvPr>
          <p:cNvSpPr>
            <a:spLocks noGrp="1"/>
          </p:cNvSpPr>
          <p:nvPr>
            <p:ph idx="1"/>
          </p:nvPr>
        </p:nvSpPr>
        <p:spPr>
          <a:xfrm>
            <a:off x="0" y="382719"/>
            <a:ext cx="12192000" cy="4351338"/>
          </a:xfrm>
        </p:spPr>
        <p:txBody>
          <a:bodyPr vert="horz" lIns="91440" tIns="45720" rIns="91440" bIns="45720" rtlCol="0" anchor="t">
            <a:normAutofit/>
          </a:bodyPr>
          <a:lstStyle/>
          <a:p>
            <a:pPr marL="0" indent="0">
              <a:buNone/>
            </a:pPr>
            <a:r>
              <a:rPr lang="en-NZ" sz="1200" dirty="0">
                <a:cs typeface="Calibri"/>
              </a:rPr>
              <a:t>We are in the final stretch for our game, the last things that need to be done are code commenting, making sure the code is up to PEP8 standards and making an ending, we already have an idea for what the ending is going to be.</a:t>
            </a:r>
          </a:p>
          <a:p>
            <a:pPr marL="0" indent="0">
              <a:buNone/>
            </a:pPr>
            <a:r>
              <a:rPr lang="en-NZ" sz="1200" dirty="0">
                <a:cs typeface="Calibri"/>
              </a:rPr>
              <a:t>Unfortunately, the process of commenting the code is not a fun one, but it is paramount for us to do for our code to be readable to an external source, and it needs to be tidy to make it easier to read.</a:t>
            </a:r>
          </a:p>
        </p:txBody>
      </p:sp>
    </p:spTree>
    <p:extLst>
      <p:ext uri="{BB962C8B-B14F-4D97-AF65-F5344CB8AC3E}">
        <p14:creationId xmlns:p14="http://schemas.microsoft.com/office/powerpoint/2010/main" val="17285137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Sprint 7</vt:lpstr>
      <vt:lpstr>Trello board at the start of the sprint</vt:lpstr>
      <vt:lpstr>Screenshot of game at beginning of sprint</vt:lpstr>
      <vt:lpstr>Sprint reflection and summary/Achievements/Testing.</vt:lpstr>
      <vt:lpstr>Trello board at end of sprint</vt:lpstr>
      <vt:lpstr>Screenshot of current game</vt:lpstr>
      <vt:lpstr>Video of game as of now refer to Video Powerpoint</vt:lpstr>
      <vt:lpstr>Notes for Next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118</cp:revision>
  <dcterms:created xsi:type="dcterms:W3CDTF">2022-09-29T23:16:36Z</dcterms:created>
  <dcterms:modified xsi:type="dcterms:W3CDTF">2022-09-29T23:51:46Z</dcterms:modified>
</cp:coreProperties>
</file>