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4" r:id="rId3"/>
    <p:sldId id="263" r:id="rId4"/>
    <p:sldId id="262" r:id="rId5"/>
    <p:sldId id="261" r:id="rId6"/>
    <p:sldId id="260" r:id="rId7"/>
    <p:sldId id="259" r:id="rId8"/>
    <p:sldId id="258"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DA133-D201-746A-B71F-91CD6DB362C6}" v="192" dt="2022-10-21T01:27:36.081"/>
    <p1510:client id="{D334F9AA-334D-41A5-AF6B-0EB3CC2B14B9}" v="512" dt="2022-09-28T04:22:49.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BABDA133-D201-746A-B71F-91CD6DB362C6}"/>
    <pc:docChg chg="modSld">
      <pc:chgData name="Austin Bray Champtaloup" userId="S::abraychamptaloup@stu.kerikerihigh.ac.nz::ef9dffb8-3a09-47fa-9d41-5b9c899fb4c4" providerId="AD" clId="Web-{BABDA133-D201-746A-B71F-91CD6DB362C6}" dt="2022-10-21T01:27:36.081" v="192" actId="20577"/>
      <pc:docMkLst>
        <pc:docMk/>
      </pc:docMkLst>
      <pc:sldChg chg="modSp">
        <pc:chgData name="Austin Bray Champtaloup" userId="S::abraychamptaloup@stu.kerikerihigh.ac.nz::ef9dffb8-3a09-47fa-9d41-5b9c899fb4c4" providerId="AD" clId="Web-{BABDA133-D201-746A-B71F-91CD6DB362C6}" dt="2022-10-21T01:27:36.081" v="192" actId="20577"/>
        <pc:sldMkLst>
          <pc:docMk/>
          <pc:sldMk cId="1414272535" sldId="261"/>
        </pc:sldMkLst>
        <pc:spChg chg="mod">
          <ac:chgData name="Austin Bray Champtaloup" userId="S::abraychamptaloup@stu.kerikerihigh.ac.nz::ef9dffb8-3a09-47fa-9d41-5b9c899fb4c4" providerId="AD" clId="Web-{BABDA133-D201-746A-B71F-91CD6DB362C6}" dt="2022-10-21T01:27:36.081" v="192" actId="20577"/>
          <ac:spMkLst>
            <pc:docMk/>
            <pc:sldMk cId="1414272535" sldId="261"/>
            <ac:spMk id="3" creationId="{5056AA62-CDA3-4510-AF9E-3017CD132DB6}"/>
          </ac:spMkLst>
        </pc:spChg>
        <pc:picChg chg="mod">
          <ac:chgData name="Austin Bray Champtaloup" userId="S::abraychamptaloup@stu.kerikerihigh.ac.nz::ef9dffb8-3a09-47fa-9d41-5b9c899fb4c4" providerId="AD" clId="Web-{BABDA133-D201-746A-B71F-91CD6DB362C6}" dt="2022-10-21T01:22:17.745" v="1" actId="1076"/>
          <ac:picMkLst>
            <pc:docMk/>
            <pc:sldMk cId="1414272535" sldId="261"/>
            <ac:picMk id="4" creationId="{9A818CFF-A3ED-E074-58BB-2A34F0EFA64A}"/>
          </ac:picMkLst>
        </pc:picChg>
        <pc:picChg chg="mod">
          <ac:chgData name="Austin Bray Champtaloup" userId="S::abraychamptaloup@stu.kerikerihigh.ac.nz::ef9dffb8-3a09-47fa-9d41-5b9c899fb4c4" providerId="AD" clId="Web-{BABDA133-D201-746A-B71F-91CD6DB362C6}" dt="2022-10-21T01:22:15.198" v="0" actId="1076"/>
          <ac:picMkLst>
            <pc:docMk/>
            <pc:sldMk cId="1414272535" sldId="261"/>
            <ac:picMk id="5" creationId="{E835EB95-B092-8339-0F82-C46772B56A71}"/>
          </ac:picMkLst>
        </pc:picChg>
      </pc:sldChg>
    </pc:docChg>
  </pc:docChgLst>
  <pc:docChgLst>
    <pc:chgData name="Austin Bray Champtaloup" userId="S::abraychamptaloup@stu.kerikerihigh.ac.nz::ef9dffb8-3a09-47fa-9d41-5b9c899fb4c4" providerId="AD" clId="Web-{D334F9AA-334D-41A5-AF6B-0EB3CC2B14B9}"/>
    <pc:docChg chg="addSld delSld modSld addMainMaster">
      <pc:chgData name="Austin Bray Champtaloup" userId="S::abraychamptaloup@stu.kerikerihigh.ac.nz::ef9dffb8-3a09-47fa-9d41-5b9c899fb4c4" providerId="AD" clId="Web-{D334F9AA-334D-41A5-AF6B-0EB3CC2B14B9}" dt="2022-09-28T04:22:49.420" v="506" actId="20577"/>
      <pc:docMkLst>
        <pc:docMk/>
      </pc:docMkLst>
      <pc:sldChg chg="del">
        <pc:chgData name="Austin Bray Champtaloup" userId="S::abraychamptaloup@stu.kerikerihigh.ac.nz::ef9dffb8-3a09-47fa-9d41-5b9c899fb4c4" providerId="AD" clId="Web-{D334F9AA-334D-41A5-AF6B-0EB3CC2B14B9}" dt="2022-09-28T04:12:39.499" v="24"/>
        <pc:sldMkLst>
          <pc:docMk/>
          <pc:sldMk cId="109857222" sldId="256"/>
        </pc:sldMkLst>
      </pc:sldChg>
      <pc:sldChg chg="modSp add del">
        <pc:chgData name="Austin Bray Champtaloup" userId="S::abraychamptaloup@stu.kerikerihigh.ac.nz::ef9dffb8-3a09-47fa-9d41-5b9c899fb4c4" providerId="AD" clId="Web-{D334F9AA-334D-41A5-AF6B-0EB3CC2B14B9}" dt="2022-09-28T04:22:49.420" v="506" actId="20577"/>
        <pc:sldMkLst>
          <pc:docMk/>
          <pc:sldMk cId="1170821771" sldId="257"/>
        </pc:sldMkLst>
        <pc:spChg chg="mod">
          <ac:chgData name="Austin Bray Champtaloup" userId="S::abraychamptaloup@stu.kerikerihigh.ac.nz::ef9dffb8-3a09-47fa-9d41-5b9c899fb4c4" providerId="AD" clId="Web-{D334F9AA-334D-41A5-AF6B-0EB3CC2B14B9}" dt="2022-09-28T04:22:49.420" v="506" actId="20577"/>
          <ac:spMkLst>
            <pc:docMk/>
            <pc:sldMk cId="1170821771" sldId="257"/>
            <ac:spMk id="3" creationId="{66C22281-03CD-4BF4-94EF-54E868C86DBD}"/>
          </ac:spMkLst>
        </pc:spChg>
      </pc:sldChg>
      <pc:sldChg chg="add del">
        <pc:chgData name="Austin Bray Champtaloup" userId="S::abraychamptaloup@stu.kerikerihigh.ac.nz::ef9dffb8-3a09-47fa-9d41-5b9c899fb4c4" providerId="AD" clId="Web-{D334F9AA-334D-41A5-AF6B-0EB3CC2B14B9}" dt="2022-09-28T04:12:35.280" v="22"/>
        <pc:sldMkLst>
          <pc:docMk/>
          <pc:sldMk cId="4276852636" sldId="258"/>
        </pc:sldMkLst>
      </pc:sldChg>
      <pc:sldChg chg="add del">
        <pc:chgData name="Austin Bray Champtaloup" userId="S::abraychamptaloup@stu.kerikerihigh.ac.nz::ef9dffb8-3a09-47fa-9d41-5b9c899fb4c4" providerId="AD" clId="Web-{D334F9AA-334D-41A5-AF6B-0EB3CC2B14B9}" dt="2022-09-28T04:12:35.217" v="21"/>
        <pc:sldMkLst>
          <pc:docMk/>
          <pc:sldMk cId="2904448813" sldId="259"/>
        </pc:sldMkLst>
      </pc:sldChg>
      <pc:sldChg chg="add del">
        <pc:chgData name="Austin Bray Champtaloup" userId="S::abraychamptaloup@stu.kerikerihigh.ac.nz::ef9dffb8-3a09-47fa-9d41-5b9c899fb4c4" providerId="AD" clId="Web-{D334F9AA-334D-41A5-AF6B-0EB3CC2B14B9}" dt="2022-09-28T04:12:35.139" v="20"/>
        <pc:sldMkLst>
          <pc:docMk/>
          <pc:sldMk cId="3931495682" sldId="260"/>
        </pc:sldMkLst>
      </pc:sldChg>
      <pc:sldChg chg="addSp modSp add del">
        <pc:chgData name="Austin Bray Champtaloup" userId="S::abraychamptaloup@stu.kerikerihigh.ac.nz::ef9dffb8-3a09-47fa-9d41-5b9c899fb4c4" providerId="AD" clId="Web-{D334F9AA-334D-41A5-AF6B-0EB3CC2B14B9}" dt="2022-09-28T04:22:27.482" v="490" actId="20577"/>
        <pc:sldMkLst>
          <pc:docMk/>
          <pc:sldMk cId="1414272535" sldId="261"/>
        </pc:sldMkLst>
        <pc:spChg chg="mod">
          <ac:chgData name="Austin Bray Champtaloup" userId="S::abraychamptaloup@stu.kerikerihigh.ac.nz::ef9dffb8-3a09-47fa-9d41-5b9c899fb4c4" providerId="AD" clId="Web-{D334F9AA-334D-41A5-AF6B-0EB3CC2B14B9}" dt="2022-09-28T04:22:27.482" v="490" actId="20577"/>
          <ac:spMkLst>
            <pc:docMk/>
            <pc:sldMk cId="1414272535" sldId="261"/>
            <ac:spMk id="3" creationId="{5056AA62-CDA3-4510-AF9E-3017CD132DB6}"/>
          </ac:spMkLst>
        </pc:spChg>
        <pc:picChg chg="add mod">
          <ac:chgData name="Austin Bray Champtaloup" userId="S::abraychamptaloup@stu.kerikerihigh.ac.nz::ef9dffb8-3a09-47fa-9d41-5b9c899fb4c4" providerId="AD" clId="Web-{D334F9AA-334D-41A5-AF6B-0EB3CC2B14B9}" dt="2022-09-28T04:21:24.950" v="487" actId="1076"/>
          <ac:picMkLst>
            <pc:docMk/>
            <pc:sldMk cId="1414272535" sldId="261"/>
            <ac:picMk id="4" creationId="{9A818CFF-A3ED-E074-58BB-2A34F0EFA64A}"/>
          </ac:picMkLst>
        </pc:picChg>
        <pc:picChg chg="add mod">
          <ac:chgData name="Austin Bray Champtaloup" userId="S::abraychamptaloup@stu.kerikerihigh.ac.nz::ef9dffb8-3a09-47fa-9d41-5b9c899fb4c4" providerId="AD" clId="Web-{D334F9AA-334D-41A5-AF6B-0EB3CC2B14B9}" dt="2022-09-28T04:21:23.059" v="486" actId="1076"/>
          <ac:picMkLst>
            <pc:docMk/>
            <pc:sldMk cId="1414272535" sldId="261"/>
            <ac:picMk id="5" creationId="{E835EB95-B092-8339-0F82-C46772B56A71}"/>
          </ac:picMkLst>
        </pc:picChg>
      </pc:sldChg>
      <pc:sldChg chg="add del">
        <pc:chgData name="Austin Bray Champtaloup" userId="S::abraychamptaloup@stu.kerikerihigh.ac.nz::ef9dffb8-3a09-47fa-9d41-5b9c899fb4c4" providerId="AD" clId="Web-{D334F9AA-334D-41A5-AF6B-0EB3CC2B14B9}" dt="2022-09-28T04:12:35.108" v="18"/>
        <pc:sldMkLst>
          <pc:docMk/>
          <pc:sldMk cId="181381259" sldId="262"/>
        </pc:sldMkLst>
      </pc:sldChg>
      <pc:sldChg chg="add del">
        <pc:chgData name="Austin Bray Champtaloup" userId="S::abraychamptaloup@stu.kerikerihigh.ac.nz::ef9dffb8-3a09-47fa-9d41-5b9c899fb4c4" providerId="AD" clId="Web-{D334F9AA-334D-41A5-AF6B-0EB3CC2B14B9}" dt="2022-09-28T04:12:35.092" v="17"/>
        <pc:sldMkLst>
          <pc:docMk/>
          <pc:sldMk cId="4275722350" sldId="263"/>
        </pc:sldMkLst>
      </pc:sldChg>
      <pc:sldChg chg="add del">
        <pc:chgData name="Austin Bray Champtaloup" userId="S::abraychamptaloup@stu.kerikerihigh.ac.nz::ef9dffb8-3a09-47fa-9d41-5b9c899fb4c4" providerId="AD" clId="Web-{D334F9AA-334D-41A5-AF6B-0EB3CC2B14B9}" dt="2022-09-28T04:12:35.077" v="16"/>
        <pc:sldMkLst>
          <pc:docMk/>
          <pc:sldMk cId="1572685375" sldId="264"/>
        </pc:sldMkLst>
      </pc:sldChg>
      <pc:sldMasterChg chg="add addSldLayout">
        <pc:chgData name="Austin Bray Champtaloup" userId="S::abraychamptaloup@stu.kerikerihigh.ac.nz::ef9dffb8-3a09-47fa-9d41-5b9c899fb4c4" providerId="AD" clId="Web-{D334F9AA-334D-41A5-AF6B-0EB3CC2B14B9}" dt="2022-09-28T04:12:28.624" v="0"/>
        <pc:sldMasterMkLst>
          <pc:docMk/>
          <pc:sldMasterMk cId="438694558" sldId="2147483648"/>
        </pc:sldMasterMkLst>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D334F9AA-334D-41A5-AF6B-0EB3CC2B14B9}" dt="2022-09-28T04:12:28.624" v="0"/>
          <pc:sldLayoutMkLst>
            <pc:docMk/>
            <pc:sldMasterMk cId="438694558" sldId="2147483648"/>
            <pc:sldLayoutMk cId="191202846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1</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21</a:t>
            </a:r>
            <a:r>
              <a:rPr lang="en-NZ" sz="1600" baseline="30000" dirty="0"/>
              <a:t>st</a:t>
            </a:r>
            <a:r>
              <a:rPr lang="en-NZ" sz="1600" dirty="0"/>
              <a:t> March</a:t>
            </a:r>
          </a:p>
          <a:p>
            <a:r>
              <a:rPr lang="en-NZ" sz="1600" dirty="0"/>
              <a:t>End date – 31</a:t>
            </a:r>
            <a:r>
              <a:rPr lang="en-NZ" sz="1600" baseline="30000" dirty="0"/>
              <a:t>st</a:t>
            </a:r>
            <a:r>
              <a:rPr lang="en-NZ" sz="1600" dirty="0"/>
              <a:t> March</a:t>
            </a:r>
          </a:p>
          <a:p>
            <a:r>
              <a:rPr lang="en-NZ" sz="1600" dirty="0"/>
              <a:t>Git hash - 1f1ea1c07e76f7cb8a617b3496ceea77cb844baa</a:t>
            </a:r>
          </a:p>
          <a:p>
            <a:r>
              <a:rPr lang="en-NZ" sz="1600" dirty="0"/>
              <a:t>Work hard rating – 5/5</a:t>
            </a:r>
          </a:p>
        </p:txBody>
      </p:sp>
    </p:spTree>
    <p:extLst>
      <p:ext uri="{BB962C8B-B14F-4D97-AF65-F5344CB8AC3E}">
        <p14:creationId xmlns:p14="http://schemas.microsoft.com/office/powerpoint/2010/main" val="157268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sp>
        <p:nvSpPr>
          <p:cNvPr id="4" name="TextBox 3">
            <a:extLst>
              <a:ext uri="{FF2B5EF4-FFF2-40B4-BE49-F238E27FC236}">
                <a16:creationId xmlns:a16="http://schemas.microsoft.com/office/drawing/2014/main" id="{8FBCE93D-FE2E-4CD3-A4CA-C081BA77FF3A}"/>
              </a:ext>
            </a:extLst>
          </p:cNvPr>
          <p:cNvSpPr txBox="1"/>
          <p:nvPr/>
        </p:nvSpPr>
        <p:spPr>
          <a:xfrm>
            <a:off x="0" y="444615"/>
            <a:ext cx="1837189" cy="369332"/>
          </a:xfrm>
          <a:prstGeom prst="rect">
            <a:avLst/>
          </a:prstGeom>
          <a:noFill/>
        </p:spPr>
        <p:txBody>
          <a:bodyPr wrap="square" rtlCol="0">
            <a:spAutoFit/>
          </a:bodyPr>
          <a:lstStyle/>
          <a:p>
            <a:r>
              <a:rPr lang="en-NZ" dirty="0"/>
              <a:t>N/A</a:t>
            </a:r>
          </a:p>
        </p:txBody>
      </p:sp>
    </p:spTree>
    <p:extLst>
      <p:ext uri="{BB962C8B-B14F-4D97-AF65-F5344CB8AC3E}">
        <p14:creationId xmlns:p14="http://schemas.microsoft.com/office/powerpoint/2010/main" val="427572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sp>
        <p:nvSpPr>
          <p:cNvPr id="3" name="Content Placeholder 2">
            <a:extLst>
              <a:ext uri="{FF2B5EF4-FFF2-40B4-BE49-F238E27FC236}">
                <a16:creationId xmlns:a16="http://schemas.microsoft.com/office/drawing/2014/main" id="{DB26363C-748B-4AA0-A138-C845D3475082}"/>
              </a:ext>
            </a:extLst>
          </p:cNvPr>
          <p:cNvSpPr>
            <a:spLocks noGrp="1"/>
          </p:cNvSpPr>
          <p:nvPr>
            <p:ph idx="1"/>
          </p:nvPr>
        </p:nvSpPr>
        <p:spPr>
          <a:xfrm>
            <a:off x="0" y="449831"/>
            <a:ext cx="10515600" cy="4351338"/>
          </a:xfrm>
        </p:spPr>
        <p:txBody>
          <a:bodyPr>
            <a:normAutofit/>
          </a:bodyPr>
          <a:lstStyle/>
          <a:p>
            <a:pPr marL="0" indent="0">
              <a:buNone/>
            </a:pPr>
            <a:r>
              <a:rPr lang="en-NZ" sz="1800" dirty="0"/>
              <a:t>N/A</a:t>
            </a:r>
          </a:p>
        </p:txBody>
      </p:sp>
    </p:spTree>
    <p:extLst>
      <p:ext uri="{BB962C8B-B14F-4D97-AF65-F5344CB8AC3E}">
        <p14:creationId xmlns:p14="http://schemas.microsoft.com/office/powerpoint/2010/main" val="18138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During the sprint I have worked collaboratively with the other team members to get out the best MVP possible, at the beginning my focus was to create something that was </a:t>
            </a:r>
            <a:r>
              <a:rPr lang="en-NZ" sz="1200" i="1" dirty="0"/>
              <a:t>playable </a:t>
            </a:r>
            <a:r>
              <a:rPr lang="en-NZ" sz="1200" dirty="0"/>
              <a:t>but not complex, unfortunately, since I had issues on my system at home, this became nicks job, and he did amazing, in 24 hours we had a player that could move around with animations.</a:t>
            </a:r>
          </a:p>
          <a:p>
            <a:pPr marL="0" indent="0">
              <a:buNone/>
            </a:pPr>
            <a:r>
              <a:rPr lang="en-NZ" sz="1200" dirty="0"/>
              <a:t>My job for the most part of the first sprint was mostly getting some of the core gameplay mechanics in and working, things like player sprinting, and the enemy were made by me, these are very important features that will lay the foundation for more mechanics to be built onto, more enemies, lose condition, limited sprinting/stamina etc. </a:t>
            </a:r>
          </a:p>
          <a:p>
            <a:pPr marL="0" indent="0">
              <a:buNone/>
            </a:pPr>
            <a:r>
              <a:rPr lang="en-NZ" sz="1200" dirty="0">
                <a:cs typeface="Calibri"/>
              </a:rPr>
              <a:t>While moving, if the player holds the shift key, the character will increase in speed. We call this sprinting. This is done by replacing the player speed with a sprint speed when the shift key is held down. As of now, there is nothing limiting the player from sprinting indefinitely </a:t>
            </a:r>
          </a:p>
          <a:p>
            <a:pPr marL="0" indent="0">
              <a:buNone/>
            </a:pPr>
            <a:r>
              <a:rPr lang="en-NZ" sz="1200" dirty="0">
                <a:cs typeface="Calibri"/>
              </a:rPr>
              <a:t>The enemy is now constantly following the player, by finding the location of the player and following the shortest path there, it often runs into walls, continues to follow the player when they are behind walls, and upon reaching the player, nothing happens.</a:t>
            </a:r>
            <a:endParaRPr lang="en-NZ" sz="1200" dirty="0"/>
          </a:p>
          <a:p>
            <a:pPr marL="0" indent="0">
              <a:buNone/>
            </a:pPr>
            <a:r>
              <a:rPr lang="en-NZ" sz="1200" dirty="0"/>
              <a:t>Some art I made consists of the “wretch”, the “</a:t>
            </a:r>
            <a:r>
              <a:rPr lang="en-NZ" sz="1200" dirty="0" err="1"/>
              <a:t>faceling</a:t>
            </a:r>
            <a:r>
              <a:rPr lang="en-NZ" sz="1200" dirty="0"/>
              <a:t>”, the tile set for “level1” and the very early version for the main menu screen, we had a big discussion about what our </a:t>
            </a:r>
            <a:r>
              <a:rPr lang="en-NZ" sz="1200" dirty="0" err="1"/>
              <a:t>tileset</a:t>
            </a:r>
            <a:r>
              <a:rPr lang="en-NZ" sz="1200" dirty="0"/>
              <a:t> should look like and my suggestion was what was chosen.</a:t>
            </a:r>
          </a:p>
          <a:p>
            <a:pPr marL="0" indent="0">
              <a:buNone/>
            </a:pPr>
            <a:r>
              <a:rPr lang="en-NZ" sz="1200" dirty="0"/>
              <a:t>There were many </a:t>
            </a:r>
            <a:r>
              <a:rPr lang="en-NZ" sz="1200" dirty="0" err="1"/>
              <a:t>many</a:t>
            </a:r>
            <a:r>
              <a:rPr lang="en-NZ" sz="1200" dirty="0"/>
              <a:t> bugs and issues along the way, but the worst was getting the enemy to look towards, and follow the player, we had to test the enemy to make sure it was working properly after I made any significant changes, when I tried to run the game to test following the player, it at first wouldn’t look towards the player like it was supposed to, our use of testing was very important for getting the enemy to work properly</a:t>
            </a:r>
          </a:p>
          <a:p>
            <a:pPr marL="0" indent="0">
              <a:buNone/>
            </a:pPr>
            <a:r>
              <a:rPr lang="en-NZ" sz="1200" dirty="0">
                <a:ea typeface="+mn-lt"/>
                <a:cs typeface="+mn-lt"/>
              </a:rPr>
              <a:t>During this sprint, I decided we needed to test how a player would react to the enemy's ai, since if it wasn't scary or wasn't intuitive the game wouldn't be very fun. we had Alek Wagner, a fellow DTC student playtest our game with the enemy active, unfortunately since it only walked towards the player constantly and through walls, the enemy felt very unnatural to </a:t>
            </a:r>
            <a:r>
              <a:rPr lang="en-NZ" sz="1200" err="1">
                <a:ea typeface="+mn-lt"/>
                <a:cs typeface="+mn-lt"/>
              </a:rPr>
              <a:t>alek</a:t>
            </a:r>
            <a:r>
              <a:rPr lang="en-NZ" sz="1200" dirty="0">
                <a:ea typeface="+mn-lt"/>
                <a:cs typeface="+mn-lt"/>
              </a:rPr>
              <a:t>, it didn't seem fair that the enemy constantly knew where the player was. A line of sight feature that made it so the enemy could not spot the player through walls could improve the players experience, only having the enemy chase the player when they have </a:t>
            </a:r>
            <a:r>
              <a:rPr lang="en-NZ" sz="1200">
                <a:ea typeface="+mn-lt"/>
                <a:cs typeface="+mn-lt"/>
              </a:rPr>
              <a:t>direct LOS. </a:t>
            </a:r>
            <a:endParaRPr lang="en-NZ" sz="1200">
              <a:cs typeface="Calibri"/>
            </a:endParaRPr>
          </a:p>
          <a:p>
            <a:pPr marL="0" indent="0">
              <a:buNone/>
            </a:pPr>
            <a:endParaRPr lang="en-NZ" sz="1200" dirty="0">
              <a:cs typeface="Calibri"/>
            </a:endParaRPr>
          </a:p>
        </p:txBody>
      </p:sp>
      <p:pic>
        <p:nvPicPr>
          <p:cNvPr id="4" name="Picture 4" descr="Icon&#10;&#10;Description automatically generated">
            <a:extLst>
              <a:ext uri="{FF2B5EF4-FFF2-40B4-BE49-F238E27FC236}">
                <a16:creationId xmlns:a16="http://schemas.microsoft.com/office/drawing/2014/main" id="{9A818CFF-A3ED-E074-58BB-2A34F0EFA64A}"/>
              </a:ext>
            </a:extLst>
          </p:cNvPr>
          <p:cNvPicPr>
            <a:picLocks noChangeAspect="1"/>
          </p:cNvPicPr>
          <p:nvPr/>
        </p:nvPicPr>
        <p:blipFill>
          <a:blip r:embed="rId2"/>
          <a:stretch>
            <a:fillRect/>
          </a:stretch>
        </p:blipFill>
        <p:spPr>
          <a:xfrm>
            <a:off x="195695" y="5746173"/>
            <a:ext cx="2190750" cy="1047750"/>
          </a:xfrm>
          <a:prstGeom prst="rect">
            <a:avLst/>
          </a:prstGeom>
        </p:spPr>
      </p:pic>
      <p:pic>
        <p:nvPicPr>
          <p:cNvPr id="5" name="Picture 5" descr="Logo&#10;&#10;Description automatically generated">
            <a:extLst>
              <a:ext uri="{FF2B5EF4-FFF2-40B4-BE49-F238E27FC236}">
                <a16:creationId xmlns:a16="http://schemas.microsoft.com/office/drawing/2014/main" id="{E835EB95-B092-8339-0F82-C46772B56A71}"/>
              </a:ext>
            </a:extLst>
          </p:cNvPr>
          <p:cNvPicPr>
            <a:picLocks noChangeAspect="1"/>
          </p:cNvPicPr>
          <p:nvPr/>
        </p:nvPicPr>
        <p:blipFill>
          <a:blip r:embed="rId3"/>
          <a:stretch>
            <a:fillRect/>
          </a:stretch>
        </p:blipFill>
        <p:spPr>
          <a:xfrm>
            <a:off x="2711161" y="5749636"/>
            <a:ext cx="2190750" cy="1047750"/>
          </a:xfrm>
          <a:prstGeom prst="rect">
            <a:avLst/>
          </a:prstGeom>
        </p:spPr>
      </p:pic>
    </p:spTree>
    <p:extLst>
      <p:ext uri="{BB962C8B-B14F-4D97-AF65-F5344CB8AC3E}">
        <p14:creationId xmlns:p14="http://schemas.microsoft.com/office/powerpoint/2010/main" val="14142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pic>
        <p:nvPicPr>
          <p:cNvPr id="5" name="Picture 4">
            <a:extLst>
              <a:ext uri="{FF2B5EF4-FFF2-40B4-BE49-F238E27FC236}">
                <a16:creationId xmlns:a16="http://schemas.microsoft.com/office/drawing/2014/main" id="{A958380F-0F7E-4CFB-A929-7EB411E56B58}"/>
              </a:ext>
            </a:extLst>
          </p:cNvPr>
          <p:cNvPicPr>
            <a:picLocks noChangeAspect="1"/>
          </p:cNvPicPr>
          <p:nvPr/>
        </p:nvPicPr>
        <p:blipFill>
          <a:blip r:embed="rId2"/>
          <a:stretch>
            <a:fillRect/>
          </a:stretch>
        </p:blipFill>
        <p:spPr>
          <a:xfrm>
            <a:off x="0" y="746732"/>
            <a:ext cx="12192000" cy="4559193"/>
          </a:xfrm>
          <a:prstGeom prst="rect">
            <a:avLst/>
          </a:prstGeom>
        </p:spPr>
      </p:pic>
    </p:spTree>
    <p:extLst>
      <p:ext uri="{BB962C8B-B14F-4D97-AF65-F5344CB8AC3E}">
        <p14:creationId xmlns:p14="http://schemas.microsoft.com/office/powerpoint/2010/main" val="393149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5" name="Picture 4">
            <a:extLst>
              <a:ext uri="{FF2B5EF4-FFF2-40B4-BE49-F238E27FC236}">
                <a16:creationId xmlns:a16="http://schemas.microsoft.com/office/drawing/2014/main" id="{3C855ED1-6F3E-4991-A552-8B5951E97711}"/>
              </a:ext>
            </a:extLst>
          </p:cNvPr>
          <p:cNvPicPr>
            <a:picLocks noChangeAspect="1"/>
          </p:cNvPicPr>
          <p:nvPr/>
        </p:nvPicPr>
        <p:blipFill>
          <a:blip r:embed="rId2"/>
          <a:stretch>
            <a:fillRect/>
          </a:stretch>
        </p:blipFill>
        <p:spPr>
          <a:xfrm>
            <a:off x="151821" y="373224"/>
            <a:ext cx="8432477" cy="6111551"/>
          </a:xfrm>
          <a:prstGeom prst="rect">
            <a:avLst/>
          </a:prstGeom>
        </p:spPr>
      </p:pic>
    </p:spTree>
    <p:extLst>
      <p:ext uri="{BB962C8B-B14F-4D97-AF65-F5344CB8AC3E}">
        <p14:creationId xmlns:p14="http://schemas.microsoft.com/office/powerpoint/2010/main" val="290444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4276852636"/>
      </p:ext>
    </p:extLst>
  </p:cSld>
  <p:clrMapOvr>
    <a:masterClrMapping/>
  </p:clrMapOvr>
  <mc:AlternateContent xmlns:mc="http://schemas.openxmlformats.org/markup-compatibility/2006" xmlns:p14="http://schemas.microsoft.com/office/powerpoint/2010/main">
    <mc:Choice Requires="p14">
      <p:transition spd="slow" p14:dur="2000" advTm="22900"/>
    </mc:Choice>
    <mc:Fallback xmlns="">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I really need to clean up our code, now, the team has rushed so quickly to get something working out that we have neglected our code and its become quite sloppy and messy, I will work on keeping our code tidy as well as cleaning up our current code, keeping the documents clean and organised with proper comments will be paramount to the future development of the game, failure to do so will affect our efficiency with adding new features, changing existing ones, and overall source control. </a:t>
            </a:r>
          </a:p>
          <a:p>
            <a:pPr marL="0" indent="0">
              <a:buNone/>
            </a:pPr>
            <a:r>
              <a:rPr lang="en-NZ" sz="1200">
                <a:cs typeface="Calibri"/>
              </a:rPr>
              <a:t>Some interesting gameplay features we have discussed to possibly add next sprint are limited sprinting and a lose condition. </a:t>
            </a:r>
          </a:p>
        </p:txBody>
      </p:sp>
    </p:spTree>
    <p:extLst>
      <p:ext uri="{BB962C8B-B14F-4D97-AF65-F5344CB8AC3E}">
        <p14:creationId xmlns:p14="http://schemas.microsoft.com/office/powerpoint/2010/main" val="1170821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1</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cp:revision>
  <dcterms:created xsi:type="dcterms:W3CDTF">2022-09-28T04:12:15Z</dcterms:created>
  <dcterms:modified xsi:type="dcterms:W3CDTF">2022-10-21T01:27:39Z</dcterms:modified>
</cp:coreProperties>
</file>