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4" r:id="rId3"/>
    <p:sldId id="263" r:id="rId4"/>
    <p:sldId id="262" r:id="rId5"/>
    <p:sldId id="261" r:id="rId6"/>
    <p:sldId id="260" r:id="rId7"/>
    <p:sldId id="259" r:id="rId8"/>
    <p:sldId id="258"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4FF93-78B3-443D-974A-F76E2059C9BC}" v="25" dt="2022-09-28T23:33:05.491"/>
    <p1510:client id="{B5E9F62E-9AF0-A84B-2915-700E263EC51C}" v="97" dt="2022-09-29T23:13:42.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Bray Champtaloup" userId="S::abraychamptaloup@stu.kerikerihigh.ac.nz::ef9dffb8-3a09-47fa-9d41-5b9c899fb4c4" providerId="AD" clId="Web-{8C24FF93-78B3-443D-974A-F76E2059C9BC}"/>
    <pc:docChg chg="addSld delSld addMainMaster">
      <pc:chgData name="Austin Bray Champtaloup" userId="S::abraychamptaloup@stu.kerikerihigh.ac.nz::ef9dffb8-3a09-47fa-9d41-5b9c899fb4c4" providerId="AD" clId="Web-{8C24FF93-78B3-443D-974A-F76E2059C9BC}" dt="2022-09-28T23:33:05.491" v="24"/>
      <pc:docMkLst>
        <pc:docMk/>
      </pc:docMkLst>
      <pc:sldChg chg="del">
        <pc:chgData name="Austin Bray Champtaloup" userId="S::abraychamptaloup@stu.kerikerihigh.ac.nz::ef9dffb8-3a09-47fa-9d41-5b9c899fb4c4" providerId="AD" clId="Web-{8C24FF93-78B3-443D-974A-F76E2059C9BC}" dt="2022-09-28T23:33:05.491" v="24"/>
        <pc:sldMkLst>
          <pc:docMk/>
          <pc:sldMk cId="109857222" sldId="256"/>
        </pc:sldMkLst>
      </pc:sldChg>
      <pc:sldChg chg="add del">
        <pc:chgData name="Austin Bray Champtaloup" userId="S::abraychamptaloup@stu.kerikerihigh.ac.nz::ef9dffb8-3a09-47fa-9d41-5b9c899fb4c4" providerId="AD" clId="Web-{8C24FF93-78B3-443D-974A-F76E2059C9BC}" dt="2022-09-28T23:33:01.522" v="8"/>
        <pc:sldMkLst>
          <pc:docMk/>
          <pc:sldMk cId="1551387374" sldId="257"/>
        </pc:sldMkLst>
      </pc:sldChg>
      <pc:sldChg chg="add">
        <pc:chgData name="Austin Bray Champtaloup" userId="S::abraychamptaloup@stu.kerikerihigh.ac.nz::ef9dffb8-3a09-47fa-9d41-5b9c899fb4c4" providerId="AD" clId="Web-{8C24FF93-78B3-443D-974A-F76E2059C9BC}" dt="2022-09-28T23:33:03.569" v="16"/>
        <pc:sldMkLst>
          <pc:docMk/>
          <pc:sldMk cId="3041013455" sldId="257"/>
        </pc:sldMkLst>
      </pc:sldChg>
      <pc:sldChg chg="add">
        <pc:chgData name="Austin Bray Champtaloup" userId="S::abraychamptaloup@stu.kerikerihigh.ac.nz::ef9dffb8-3a09-47fa-9d41-5b9c899fb4c4" providerId="AD" clId="Web-{8C24FF93-78B3-443D-974A-F76E2059C9BC}" dt="2022-09-28T23:33:03.585" v="17"/>
        <pc:sldMkLst>
          <pc:docMk/>
          <pc:sldMk cId="2755325191" sldId="258"/>
        </pc:sldMkLst>
      </pc:sldChg>
      <pc:sldChg chg="add del">
        <pc:chgData name="Austin Bray Champtaloup" userId="S::abraychamptaloup@stu.kerikerihigh.ac.nz::ef9dffb8-3a09-47fa-9d41-5b9c899fb4c4" providerId="AD" clId="Web-{8C24FF93-78B3-443D-974A-F76E2059C9BC}" dt="2022-09-28T23:33:01.522" v="9"/>
        <pc:sldMkLst>
          <pc:docMk/>
          <pc:sldMk cId="4040991198" sldId="258"/>
        </pc:sldMkLst>
      </pc:sldChg>
      <pc:sldChg chg="add del">
        <pc:chgData name="Austin Bray Champtaloup" userId="S::abraychamptaloup@stu.kerikerihigh.ac.nz::ef9dffb8-3a09-47fa-9d41-5b9c899fb4c4" providerId="AD" clId="Web-{8C24FF93-78B3-443D-974A-F76E2059C9BC}" dt="2022-09-28T23:33:01.522" v="10"/>
        <pc:sldMkLst>
          <pc:docMk/>
          <pc:sldMk cId="1241185230" sldId="259"/>
        </pc:sldMkLst>
      </pc:sldChg>
      <pc:sldChg chg="add">
        <pc:chgData name="Austin Bray Champtaloup" userId="S::abraychamptaloup@stu.kerikerihigh.ac.nz::ef9dffb8-3a09-47fa-9d41-5b9c899fb4c4" providerId="AD" clId="Web-{8C24FF93-78B3-443D-974A-F76E2059C9BC}" dt="2022-09-28T23:33:03.647" v="18"/>
        <pc:sldMkLst>
          <pc:docMk/>
          <pc:sldMk cId="3875246318" sldId="259"/>
        </pc:sldMkLst>
      </pc:sldChg>
      <pc:sldChg chg="add">
        <pc:chgData name="Austin Bray Champtaloup" userId="S::abraychamptaloup@stu.kerikerihigh.ac.nz::ef9dffb8-3a09-47fa-9d41-5b9c899fb4c4" providerId="AD" clId="Web-{8C24FF93-78B3-443D-974A-F76E2059C9BC}" dt="2022-09-28T23:33:03.663" v="19"/>
        <pc:sldMkLst>
          <pc:docMk/>
          <pc:sldMk cId="32599183" sldId="260"/>
        </pc:sldMkLst>
      </pc:sldChg>
      <pc:sldChg chg="add del">
        <pc:chgData name="Austin Bray Champtaloup" userId="S::abraychamptaloup@stu.kerikerihigh.ac.nz::ef9dffb8-3a09-47fa-9d41-5b9c899fb4c4" providerId="AD" clId="Web-{8C24FF93-78B3-443D-974A-F76E2059C9BC}" dt="2022-09-28T23:33:01.522" v="11"/>
        <pc:sldMkLst>
          <pc:docMk/>
          <pc:sldMk cId="2611707414" sldId="260"/>
        </pc:sldMkLst>
      </pc:sldChg>
      <pc:sldChg chg="add">
        <pc:chgData name="Austin Bray Champtaloup" userId="S::abraychamptaloup@stu.kerikerihigh.ac.nz::ef9dffb8-3a09-47fa-9d41-5b9c899fb4c4" providerId="AD" clId="Web-{8C24FF93-78B3-443D-974A-F76E2059C9BC}" dt="2022-09-28T23:33:03.678" v="20"/>
        <pc:sldMkLst>
          <pc:docMk/>
          <pc:sldMk cId="486055663" sldId="261"/>
        </pc:sldMkLst>
      </pc:sldChg>
      <pc:sldChg chg="add del">
        <pc:chgData name="Austin Bray Champtaloup" userId="S::abraychamptaloup@stu.kerikerihigh.ac.nz::ef9dffb8-3a09-47fa-9d41-5b9c899fb4c4" providerId="AD" clId="Web-{8C24FF93-78B3-443D-974A-F76E2059C9BC}" dt="2022-09-28T23:33:01.538" v="12"/>
        <pc:sldMkLst>
          <pc:docMk/>
          <pc:sldMk cId="4078206742" sldId="261"/>
        </pc:sldMkLst>
      </pc:sldChg>
      <pc:sldChg chg="add del">
        <pc:chgData name="Austin Bray Champtaloup" userId="S::abraychamptaloup@stu.kerikerihigh.ac.nz::ef9dffb8-3a09-47fa-9d41-5b9c899fb4c4" providerId="AD" clId="Web-{8C24FF93-78B3-443D-974A-F76E2059C9BC}" dt="2022-09-28T23:33:01.538" v="13"/>
        <pc:sldMkLst>
          <pc:docMk/>
          <pc:sldMk cId="451263785" sldId="262"/>
        </pc:sldMkLst>
      </pc:sldChg>
      <pc:sldChg chg="add">
        <pc:chgData name="Austin Bray Champtaloup" userId="S::abraychamptaloup@stu.kerikerihigh.ac.nz::ef9dffb8-3a09-47fa-9d41-5b9c899fb4c4" providerId="AD" clId="Web-{8C24FF93-78B3-443D-974A-F76E2059C9BC}" dt="2022-09-28T23:33:03.803" v="21"/>
        <pc:sldMkLst>
          <pc:docMk/>
          <pc:sldMk cId="606210531" sldId="262"/>
        </pc:sldMkLst>
      </pc:sldChg>
      <pc:sldChg chg="add del">
        <pc:chgData name="Austin Bray Champtaloup" userId="S::abraychamptaloup@stu.kerikerihigh.ac.nz::ef9dffb8-3a09-47fa-9d41-5b9c899fb4c4" providerId="AD" clId="Web-{8C24FF93-78B3-443D-974A-F76E2059C9BC}" dt="2022-09-28T23:33:01.538" v="14"/>
        <pc:sldMkLst>
          <pc:docMk/>
          <pc:sldMk cId="1516430521" sldId="263"/>
        </pc:sldMkLst>
      </pc:sldChg>
      <pc:sldChg chg="add">
        <pc:chgData name="Austin Bray Champtaloup" userId="S::abraychamptaloup@stu.kerikerihigh.ac.nz::ef9dffb8-3a09-47fa-9d41-5b9c899fb4c4" providerId="AD" clId="Web-{8C24FF93-78B3-443D-974A-F76E2059C9BC}" dt="2022-09-28T23:33:03.881" v="22"/>
        <pc:sldMkLst>
          <pc:docMk/>
          <pc:sldMk cId="2343114058" sldId="263"/>
        </pc:sldMkLst>
      </pc:sldChg>
      <pc:sldChg chg="add del">
        <pc:chgData name="Austin Bray Champtaloup" userId="S::abraychamptaloup@stu.kerikerihigh.ac.nz::ef9dffb8-3a09-47fa-9d41-5b9c899fb4c4" providerId="AD" clId="Web-{8C24FF93-78B3-443D-974A-F76E2059C9BC}" dt="2022-09-28T23:33:01.538" v="15"/>
        <pc:sldMkLst>
          <pc:docMk/>
          <pc:sldMk cId="2637476294" sldId="264"/>
        </pc:sldMkLst>
      </pc:sldChg>
      <pc:sldChg chg="add">
        <pc:chgData name="Austin Bray Champtaloup" userId="S::abraychamptaloup@stu.kerikerihigh.ac.nz::ef9dffb8-3a09-47fa-9d41-5b9c899fb4c4" providerId="AD" clId="Web-{8C24FF93-78B3-443D-974A-F76E2059C9BC}" dt="2022-09-28T23:33:03.897" v="23"/>
        <pc:sldMkLst>
          <pc:docMk/>
          <pc:sldMk cId="3556123225" sldId="264"/>
        </pc:sldMkLst>
      </pc:sldChg>
      <pc:sldMasterChg chg="add addSldLayout">
        <pc:chgData name="Austin Bray Champtaloup" userId="S::abraychamptaloup@stu.kerikerihigh.ac.nz::ef9dffb8-3a09-47fa-9d41-5b9c899fb4c4" providerId="AD" clId="Web-{8C24FF93-78B3-443D-974A-F76E2059C9BC}" dt="2022-09-28T23:32:59.397" v="0"/>
        <pc:sldMasterMkLst>
          <pc:docMk/>
          <pc:sldMasterMk cId="438694558" sldId="2147483648"/>
        </pc:sldMasterMkLst>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2669142538" sldId="2147483649"/>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4049695989" sldId="2147483650"/>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3120725076" sldId="2147483651"/>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1064778375" sldId="2147483652"/>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1426147005" sldId="2147483653"/>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3933469247" sldId="2147483654"/>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382186923" sldId="2147483655"/>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3996891772" sldId="2147483656"/>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4041289907" sldId="2147483657"/>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3952052363" sldId="2147483658"/>
          </pc:sldLayoutMkLst>
        </pc:sldLayoutChg>
        <pc:sldLayoutChg chg="add">
          <pc:chgData name="Austin Bray Champtaloup" userId="S::abraychamptaloup@stu.kerikerihigh.ac.nz::ef9dffb8-3a09-47fa-9d41-5b9c899fb4c4" providerId="AD" clId="Web-{8C24FF93-78B3-443D-974A-F76E2059C9BC}" dt="2022-09-28T23:32:59.397" v="0"/>
          <pc:sldLayoutMkLst>
            <pc:docMk/>
            <pc:sldMasterMk cId="438694558" sldId="2147483648"/>
            <pc:sldLayoutMk cId="1912028460" sldId="2147483659"/>
          </pc:sldLayoutMkLst>
        </pc:sldLayoutChg>
      </pc:sldMasterChg>
    </pc:docChg>
  </pc:docChgLst>
  <pc:docChgLst>
    <pc:chgData name="Austin Bray Champtaloup" userId="S::abraychamptaloup@stu.kerikerihigh.ac.nz::ef9dffb8-3a09-47fa-9d41-5b9c899fb4c4" providerId="AD" clId="Web-{B5E9F62E-9AF0-A84B-2915-700E263EC51C}"/>
    <pc:docChg chg="modSld">
      <pc:chgData name="Austin Bray Champtaloup" userId="S::abraychamptaloup@stu.kerikerihigh.ac.nz::ef9dffb8-3a09-47fa-9d41-5b9c899fb4c4" providerId="AD" clId="Web-{B5E9F62E-9AF0-A84B-2915-700E263EC51C}" dt="2022-09-29T23:13:42.083" v="95" actId="20577"/>
      <pc:docMkLst>
        <pc:docMk/>
      </pc:docMkLst>
      <pc:sldChg chg="modSp">
        <pc:chgData name="Austin Bray Champtaloup" userId="S::abraychamptaloup@stu.kerikerihigh.ac.nz::ef9dffb8-3a09-47fa-9d41-5b9c899fb4c4" providerId="AD" clId="Web-{B5E9F62E-9AF0-A84B-2915-700E263EC51C}" dt="2022-09-29T23:13:42.083" v="95" actId="20577"/>
        <pc:sldMkLst>
          <pc:docMk/>
          <pc:sldMk cId="3041013455" sldId="257"/>
        </pc:sldMkLst>
        <pc:spChg chg="mod">
          <ac:chgData name="Austin Bray Champtaloup" userId="S::abraychamptaloup@stu.kerikerihigh.ac.nz::ef9dffb8-3a09-47fa-9d41-5b9c899fb4c4" providerId="AD" clId="Web-{B5E9F62E-9AF0-A84B-2915-700E263EC51C}" dt="2022-09-29T23:13:42.083" v="95" actId="20577"/>
          <ac:spMkLst>
            <pc:docMk/>
            <pc:sldMk cId="3041013455" sldId="257"/>
            <ac:spMk id="3" creationId="{66C22281-03CD-4BF4-94EF-54E868C86DBD}"/>
          </ac:spMkLst>
        </pc:spChg>
      </pc:sldChg>
      <pc:sldChg chg="modSp">
        <pc:chgData name="Austin Bray Champtaloup" userId="S::abraychamptaloup@stu.kerikerihigh.ac.nz::ef9dffb8-3a09-47fa-9d41-5b9c899fb4c4" providerId="AD" clId="Web-{B5E9F62E-9AF0-A84B-2915-700E263EC51C}" dt="2022-09-29T23:13:31.302" v="93" actId="20577"/>
        <pc:sldMkLst>
          <pc:docMk/>
          <pc:sldMk cId="486055663" sldId="261"/>
        </pc:sldMkLst>
        <pc:spChg chg="mod">
          <ac:chgData name="Austin Bray Champtaloup" userId="S::abraychamptaloup@stu.kerikerihigh.ac.nz::ef9dffb8-3a09-47fa-9d41-5b9c899fb4c4" providerId="AD" clId="Web-{B5E9F62E-9AF0-A84B-2915-700E263EC51C}" dt="2022-09-29T23:13:31.302" v="93" actId="20577"/>
          <ac:spMkLst>
            <pc:docMk/>
            <pc:sldMk cId="486055663" sldId="261"/>
            <ac:spMk id="3" creationId="{5056AA62-CDA3-4510-AF9E-3017CD132D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DD93-47F4-42D1-A313-F7C36C3A1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EA0DD8B9-7736-4876-A668-5C6675AAA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CF55D6D-F05A-49EB-9245-2BFCD9F65712}"/>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12B3AD81-239C-4078-A6C8-FAA91D6697E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AE8534D-E4CE-44F7-BFEF-B074E2929B5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266914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9F26-E916-41D9-8A1A-533721B846A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48066FF-9E21-41DA-BA49-8C0E0C695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3560AA-5AB4-4802-8A74-1793DCACEC4F}"/>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027A0291-5247-4E1A-BDE0-A44E86158A3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713D5E8-27D6-47A4-9306-40423AAE5F4A}"/>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969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55C-DD30-46D7-91D5-DCD9426A8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81682F6-3953-46C9-A7DD-9781C8356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CD9CB-2E90-46DF-9A04-E927F623C482}"/>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0C5C950D-194B-447D-8909-E378C1DBA53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A11DAF-9F10-45F2-AAB1-6EAE58D979A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12072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E20F-ED02-4C2B-8FCA-51E4E4CB11E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60B8470-0C7C-4336-B876-C51718478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7A00ABA-63FE-4B5E-9B96-37ECA63D3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E665639-69BA-4B6A-8C98-562368F6F4A8}"/>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6" name="Footer Placeholder 5">
            <a:extLst>
              <a:ext uri="{FF2B5EF4-FFF2-40B4-BE49-F238E27FC236}">
                <a16:creationId xmlns:a16="http://schemas.microsoft.com/office/drawing/2014/main" id="{3B4787D0-2B48-4190-8999-960C9991F0E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5979BD0-4BC3-4F1F-A025-4E23B711E85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06477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D01-BDEB-4175-AFFD-B1D76905615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41FDEB3-5A16-4F64-971A-813265657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30C19-AF04-49E1-973D-3EAFE056D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56B059E3-8427-4848-95B7-3B0AED71E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9225F-6A1B-496B-80CF-AA48C9EB8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8C7994D3-B902-4051-9DAB-1530AF2BD05F}"/>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8" name="Footer Placeholder 7">
            <a:extLst>
              <a:ext uri="{FF2B5EF4-FFF2-40B4-BE49-F238E27FC236}">
                <a16:creationId xmlns:a16="http://schemas.microsoft.com/office/drawing/2014/main" id="{F4E7EE8A-C428-4036-878B-8AF8F211755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3035F6C-C958-4768-AC7C-060824E02BC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42614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A9A-AE12-4B81-BA81-22BC3083336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4E09226-361E-47F7-A523-52ADDAE99CE8}"/>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4" name="Footer Placeholder 3">
            <a:extLst>
              <a:ext uri="{FF2B5EF4-FFF2-40B4-BE49-F238E27FC236}">
                <a16:creationId xmlns:a16="http://schemas.microsoft.com/office/drawing/2014/main" id="{7D1ED1F9-5503-4809-A16F-18095064214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A923AEC-C63E-49C7-99D1-54EC8009F109}"/>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3346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8E984-09E1-4377-AC5B-983905972AB8}"/>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3" name="Footer Placeholder 2">
            <a:extLst>
              <a:ext uri="{FF2B5EF4-FFF2-40B4-BE49-F238E27FC236}">
                <a16:creationId xmlns:a16="http://schemas.microsoft.com/office/drawing/2014/main" id="{414EED2F-A8D5-4E8D-A685-F3107A9A0E6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311C664-3D06-4CB8-91EA-4BF7FF04AC9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82186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2DCC-D4FC-441A-8F73-81267148C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8ECE1D1-9DD0-48C9-A2FF-5A62350E5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9ADDC3E-A683-4FF8-B696-DDE92BEE7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EFDFC-773E-4C3C-975C-5DBA78555867}"/>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6" name="Footer Placeholder 5">
            <a:extLst>
              <a:ext uri="{FF2B5EF4-FFF2-40B4-BE49-F238E27FC236}">
                <a16:creationId xmlns:a16="http://schemas.microsoft.com/office/drawing/2014/main" id="{F41B2E34-8A06-4E47-88B8-A0C2E60F484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70D44EE-E057-4C41-9917-1B0649D5A2DF}"/>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9689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C586-EE16-49C4-96A7-B08A4537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E7675E9-21F2-4C92-8D4A-DBD90AC9E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993717B-BDEC-41DC-8BB5-9B7E8B2CF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B357A-4839-4750-85A6-57430A88223F}"/>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6" name="Footer Placeholder 5">
            <a:extLst>
              <a:ext uri="{FF2B5EF4-FFF2-40B4-BE49-F238E27FC236}">
                <a16:creationId xmlns:a16="http://schemas.microsoft.com/office/drawing/2014/main" id="{ED052AD9-07B6-4AC8-BFFD-A45F5B11600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A057626-3660-446E-8935-E5995C8B739E}"/>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1289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B569-9294-496D-B5C3-087D5205C19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18A9C9D-E441-49D9-AB8A-CA7494846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8019C5-7489-4EDE-B735-65D5A8FF5E98}"/>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7095956F-B291-4B3B-A9F2-2547AAFD14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5BE8092-E703-4A86-91E4-8DBEA018F04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5205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02CDB-4CBF-44DB-A5E5-DF7B1E4CD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E3C75D6-5519-4F47-8F03-A8A084D03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03EA1A9-EABB-40F6-BECF-98820F72B870}"/>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0DA3B470-D776-46A2-854A-B39CE1A5A49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C3F80A8-8EFC-41FB-B1AF-6B5683E01D57}"/>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91202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C993B-AD27-4A5D-AF26-26288E8C9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52A8FDB-99E5-4F3E-94B2-2A64C4D62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83AB2BE-CECB-4976-AA49-CE8C5B8E1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9252B9E7-A2F6-4383-A0C4-516BAE5C5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63B32A80-5339-4500-BB93-198B4D642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D5C93-4661-4EA4-8BA3-8733D41E3EC6}" type="slidenum">
              <a:rPr lang="en-NZ" smtClean="0"/>
              <a:t>‹#›</a:t>
            </a:fld>
            <a:endParaRPr lang="en-NZ"/>
          </a:p>
        </p:txBody>
      </p:sp>
    </p:spTree>
    <p:extLst>
      <p:ext uri="{BB962C8B-B14F-4D97-AF65-F5344CB8AC3E}">
        <p14:creationId xmlns:p14="http://schemas.microsoft.com/office/powerpoint/2010/main" val="43869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BF37-FB01-4011-9DC2-1A24FC6EC4AB}"/>
              </a:ext>
            </a:extLst>
          </p:cNvPr>
          <p:cNvSpPr>
            <a:spLocks noGrp="1"/>
          </p:cNvSpPr>
          <p:nvPr>
            <p:ph type="ctrTitle"/>
          </p:nvPr>
        </p:nvSpPr>
        <p:spPr/>
        <p:txBody>
          <a:bodyPr>
            <a:normAutofit/>
          </a:bodyPr>
          <a:lstStyle/>
          <a:p>
            <a:r>
              <a:rPr lang="en-NZ" sz="3600" dirty="0"/>
              <a:t>Sprint 6</a:t>
            </a:r>
          </a:p>
        </p:txBody>
      </p:sp>
      <p:sp>
        <p:nvSpPr>
          <p:cNvPr id="3" name="Subtitle 2">
            <a:extLst>
              <a:ext uri="{FF2B5EF4-FFF2-40B4-BE49-F238E27FC236}">
                <a16:creationId xmlns:a16="http://schemas.microsoft.com/office/drawing/2014/main" id="{BC8384BB-CF9E-4953-B1CD-1C4123A0D33A}"/>
              </a:ext>
            </a:extLst>
          </p:cNvPr>
          <p:cNvSpPr>
            <a:spLocks noGrp="1"/>
          </p:cNvSpPr>
          <p:nvPr>
            <p:ph type="subTitle" idx="1"/>
          </p:nvPr>
        </p:nvSpPr>
        <p:spPr/>
        <p:txBody>
          <a:bodyPr>
            <a:normAutofit fontScale="92500" lnSpcReduction="10000"/>
          </a:bodyPr>
          <a:lstStyle/>
          <a:p>
            <a:r>
              <a:rPr lang="en-NZ" dirty="0"/>
              <a:t>Austin Bray Champtaloup</a:t>
            </a:r>
          </a:p>
          <a:p>
            <a:r>
              <a:rPr lang="en-NZ" sz="1600" dirty="0"/>
              <a:t>Start date – 6</a:t>
            </a:r>
            <a:r>
              <a:rPr lang="en-NZ" sz="1600" baseline="30000" dirty="0"/>
              <a:t>th</a:t>
            </a:r>
            <a:r>
              <a:rPr lang="en-NZ" sz="1600" dirty="0"/>
              <a:t> June</a:t>
            </a:r>
          </a:p>
          <a:p>
            <a:r>
              <a:rPr lang="en-NZ" sz="1600" dirty="0"/>
              <a:t>End date – 8</a:t>
            </a:r>
            <a:r>
              <a:rPr lang="en-NZ" sz="1600" baseline="30000" dirty="0"/>
              <a:t>th July</a:t>
            </a:r>
            <a:endParaRPr lang="en-NZ" sz="1600" dirty="0"/>
          </a:p>
          <a:p>
            <a:r>
              <a:rPr lang="en-NZ" sz="1600" dirty="0"/>
              <a:t>Git hash – fc4ab3f381a70663fa76f78ffe32153f3f4bc86e</a:t>
            </a:r>
          </a:p>
          <a:p>
            <a:r>
              <a:rPr lang="en-NZ" sz="1600" dirty="0"/>
              <a:t>Work hard rating – 5/5</a:t>
            </a:r>
          </a:p>
        </p:txBody>
      </p:sp>
    </p:spTree>
    <p:extLst>
      <p:ext uri="{BB962C8B-B14F-4D97-AF65-F5344CB8AC3E}">
        <p14:creationId xmlns:p14="http://schemas.microsoft.com/office/powerpoint/2010/main" val="355612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92B5-50C3-4C45-883F-C3E6A96C6F5A}"/>
              </a:ext>
            </a:extLst>
          </p:cNvPr>
          <p:cNvSpPr>
            <a:spLocks noGrp="1"/>
          </p:cNvSpPr>
          <p:nvPr>
            <p:ph type="title"/>
          </p:nvPr>
        </p:nvSpPr>
        <p:spPr>
          <a:xfrm>
            <a:off x="0" y="-377504"/>
            <a:ext cx="10515600" cy="1325563"/>
          </a:xfrm>
        </p:spPr>
        <p:txBody>
          <a:bodyPr>
            <a:normAutofit/>
          </a:bodyPr>
          <a:lstStyle/>
          <a:p>
            <a:r>
              <a:rPr lang="en-NZ" sz="2400" dirty="0"/>
              <a:t>Trello board at the start of the sprint</a:t>
            </a:r>
          </a:p>
        </p:txBody>
      </p:sp>
      <p:pic>
        <p:nvPicPr>
          <p:cNvPr id="5" name="Picture 4">
            <a:extLst>
              <a:ext uri="{FF2B5EF4-FFF2-40B4-BE49-F238E27FC236}">
                <a16:creationId xmlns:a16="http://schemas.microsoft.com/office/drawing/2014/main" id="{8505EEC3-2D10-21C0-C29E-D896C88466CA}"/>
              </a:ext>
            </a:extLst>
          </p:cNvPr>
          <p:cNvPicPr>
            <a:picLocks noChangeAspect="1"/>
          </p:cNvPicPr>
          <p:nvPr/>
        </p:nvPicPr>
        <p:blipFill>
          <a:blip r:embed="rId2"/>
          <a:stretch>
            <a:fillRect/>
          </a:stretch>
        </p:blipFill>
        <p:spPr>
          <a:xfrm>
            <a:off x="96599" y="578840"/>
            <a:ext cx="4810592" cy="6279160"/>
          </a:xfrm>
          <a:prstGeom prst="rect">
            <a:avLst/>
          </a:prstGeom>
        </p:spPr>
      </p:pic>
    </p:spTree>
    <p:extLst>
      <p:ext uri="{BB962C8B-B14F-4D97-AF65-F5344CB8AC3E}">
        <p14:creationId xmlns:p14="http://schemas.microsoft.com/office/powerpoint/2010/main" val="234311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2AE8-5AB8-4C44-B859-EB5934C97D78}"/>
              </a:ext>
            </a:extLst>
          </p:cNvPr>
          <p:cNvSpPr>
            <a:spLocks noGrp="1"/>
          </p:cNvSpPr>
          <p:nvPr>
            <p:ph type="title"/>
          </p:nvPr>
        </p:nvSpPr>
        <p:spPr>
          <a:xfrm>
            <a:off x="0" y="-461395"/>
            <a:ext cx="10515600" cy="1325563"/>
          </a:xfrm>
        </p:spPr>
        <p:txBody>
          <a:bodyPr>
            <a:normAutofit/>
          </a:bodyPr>
          <a:lstStyle/>
          <a:p>
            <a:r>
              <a:rPr lang="en-NZ" sz="2400" dirty="0"/>
              <a:t>Screenshot of game at beginning of sprint</a:t>
            </a:r>
          </a:p>
        </p:txBody>
      </p:sp>
      <p:pic>
        <p:nvPicPr>
          <p:cNvPr id="6" name="Picture 5">
            <a:extLst>
              <a:ext uri="{FF2B5EF4-FFF2-40B4-BE49-F238E27FC236}">
                <a16:creationId xmlns:a16="http://schemas.microsoft.com/office/drawing/2014/main" id="{D1962CE9-FF5E-C838-90E5-98C8E2FF8B53}"/>
              </a:ext>
            </a:extLst>
          </p:cNvPr>
          <p:cNvPicPr>
            <a:picLocks noChangeAspect="1"/>
          </p:cNvPicPr>
          <p:nvPr/>
        </p:nvPicPr>
        <p:blipFill>
          <a:blip r:embed="rId2"/>
          <a:stretch>
            <a:fillRect/>
          </a:stretch>
        </p:blipFill>
        <p:spPr>
          <a:xfrm>
            <a:off x="101150" y="527839"/>
            <a:ext cx="7193131" cy="5260565"/>
          </a:xfrm>
          <a:prstGeom prst="rect">
            <a:avLst/>
          </a:prstGeom>
        </p:spPr>
      </p:pic>
    </p:spTree>
    <p:extLst>
      <p:ext uri="{BB962C8B-B14F-4D97-AF65-F5344CB8AC3E}">
        <p14:creationId xmlns:p14="http://schemas.microsoft.com/office/powerpoint/2010/main" val="60621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B538-8D2F-4938-B9EA-53B6E8F414DB}"/>
              </a:ext>
            </a:extLst>
          </p:cNvPr>
          <p:cNvSpPr>
            <a:spLocks noGrp="1"/>
          </p:cNvSpPr>
          <p:nvPr>
            <p:ph type="title"/>
          </p:nvPr>
        </p:nvSpPr>
        <p:spPr>
          <a:xfrm>
            <a:off x="-75501" y="-469784"/>
            <a:ext cx="10515600" cy="1325563"/>
          </a:xfrm>
        </p:spPr>
        <p:txBody>
          <a:bodyPr>
            <a:normAutofit/>
          </a:bodyPr>
          <a:lstStyle/>
          <a:p>
            <a:r>
              <a:rPr lang="en-NZ" sz="2400" dirty="0"/>
              <a:t>Sprint reflection and summary/Achievements/Testing.</a:t>
            </a:r>
          </a:p>
        </p:txBody>
      </p:sp>
      <p:sp>
        <p:nvSpPr>
          <p:cNvPr id="3" name="Content Placeholder 2">
            <a:extLst>
              <a:ext uri="{FF2B5EF4-FFF2-40B4-BE49-F238E27FC236}">
                <a16:creationId xmlns:a16="http://schemas.microsoft.com/office/drawing/2014/main" id="{5056AA62-CDA3-4510-AF9E-3017CD132DB6}"/>
              </a:ext>
            </a:extLst>
          </p:cNvPr>
          <p:cNvSpPr>
            <a:spLocks noGrp="1"/>
          </p:cNvSpPr>
          <p:nvPr>
            <p:ph idx="1"/>
          </p:nvPr>
        </p:nvSpPr>
        <p:spPr>
          <a:xfrm>
            <a:off x="0" y="407886"/>
            <a:ext cx="12192000" cy="5296628"/>
          </a:xfrm>
        </p:spPr>
        <p:txBody>
          <a:bodyPr vert="horz" lIns="91440" tIns="45720" rIns="91440" bIns="45720" rtlCol="0" anchor="t">
            <a:normAutofit/>
          </a:bodyPr>
          <a:lstStyle/>
          <a:p>
            <a:pPr marL="0" indent="0">
              <a:buNone/>
            </a:pPr>
            <a:r>
              <a:rPr lang="en-NZ" sz="1200" dirty="0"/>
              <a:t>I spent most of Sprint 6 coming up with story elements for the game and altering the map to fit the story, I decided to take a break from the technical side and focus more on the creative aspects, while my teammates tackled the largest fish so far: Interactable objects, for some ungodly reason, this was insanely difficult for the team to pull off, and is STILL in the making.</a:t>
            </a:r>
          </a:p>
          <a:p>
            <a:pPr marL="0" indent="0">
              <a:buNone/>
            </a:pPr>
            <a:r>
              <a:rPr lang="en-NZ" sz="1200" dirty="0">
                <a:cs typeface="Calibri"/>
              </a:rPr>
              <a:t>Achievements</a:t>
            </a:r>
          </a:p>
          <a:p>
            <a:pPr marL="0" indent="0">
              <a:buNone/>
            </a:pPr>
            <a:r>
              <a:rPr lang="en-NZ" sz="1200" dirty="0">
                <a:cs typeface="Calibri"/>
              </a:rPr>
              <a:t>Nick managed to get a ray casting shadow system in the game working, it basically works by rendering black rectangles behind objects the player has direct line of sight with.</a:t>
            </a:r>
          </a:p>
          <a:p>
            <a:pPr marL="0" indent="0">
              <a:buNone/>
            </a:pPr>
            <a:r>
              <a:rPr lang="en-NZ" sz="1200" dirty="0"/>
              <a:t>We are still having issues with performance but unfortunately other than making our maps smaller, there's not a whole lot we can do about it. The game runs horribly on school systems, but runs fine on our home personal computers, so we aren’t too stressed about it, still though, I added an FPS counter to help with debugging/testing </a:t>
            </a:r>
          </a:p>
        </p:txBody>
      </p:sp>
    </p:spTree>
    <p:extLst>
      <p:ext uri="{BB962C8B-B14F-4D97-AF65-F5344CB8AC3E}">
        <p14:creationId xmlns:p14="http://schemas.microsoft.com/office/powerpoint/2010/main" val="48605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ACAA-1787-4079-BC29-EDCC7F0940DB}"/>
              </a:ext>
            </a:extLst>
          </p:cNvPr>
          <p:cNvSpPr>
            <a:spLocks noGrp="1"/>
          </p:cNvSpPr>
          <p:nvPr>
            <p:ph type="title"/>
          </p:nvPr>
        </p:nvSpPr>
        <p:spPr>
          <a:xfrm>
            <a:off x="0" y="-443140"/>
            <a:ext cx="10515600" cy="1325563"/>
          </a:xfrm>
        </p:spPr>
        <p:txBody>
          <a:bodyPr>
            <a:normAutofit/>
          </a:bodyPr>
          <a:lstStyle/>
          <a:p>
            <a:r>
              <a:rPr lang="en-NZ" sz="2800" dirty="0"/>
              <a:t>Trello board at end of sprint</a:t>
            </a:r>
          </a:p>
        </p:txBody>
      </p:sp>
    </p:spTree>
    <p:extLst>
      <p:ext uri="{BB962C8B-B14F-4D97-AF65-F5344CB8AC3E}">
        <p14:creationId xmlns:p14="http://schemas.microsoft.com/office/powerpoint/2010/main" val="3259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7C0-DB35-42E4-AB80-3BD3BA8718B5}"/>
              </a:ext>
            </a:extLst>
          </p:cNvPr>
          <p:cNvSpPr>
            <a:spLocks noGrp="1"/>
          </p:cNvSpPr>
          <p:nvPr>
            <p:ph type="title"/>
          </p:nvPr>
        </p:nvSpPr>
        <p:spPr>
          <a:xfrm>
            <a:off x="0" y="-493290"/>
            <a:ext cx="10515600" cy="1325563"/>
          </a:xfrm>
        </p:spPr>
        <p:txBody>
          <a:bodyPr>
            <a:normAutofit/>
          </a:bodyPr>
          <a:lstStyle/>
          <a:p>
            <a:r>
              <a:rPr lang="en-NZ" sz="2800" dirty="0"/>
              <a:t>Screenshot of current game</a:t>
            </a:r>
          </a:p>
        </p:txBody>
      </p:sp>
      <p:pic>
        <p:nvPicPr>
          <p:cNvPr id="6" name="Picture 5">
            <a:extLst>
              <a:ext uri="{FF2B5EF4-FFF2-40B4-BE49-F238E27FC236}">
                <a16:creationId xmlns:a16="http://schemas.microsoft.com/office/drawing/2014/main" id="{D5B35E02-0D4E-9F0B-1659-461E2C287721}"/>
              </a:ext>
            </a:extLst>
          </p:cNvPr>
          <p:cNvPicPr>
            <a:picLocks noChangeAspect="1"/>
          </p:cNvPicPr>
          <p:nvPr/>
        </p:nvPicPr>
        <p:blipFill>
          <a:blip r:embed="rId2"/>
          <a:stretch>
            <a:fillRect/>
          </a:stretch>
        </p:blipFill>
        <p:spPr>
          <a:xfrm>
            <a:off x="119999" y="539716"/>
            <a:ext cx="7950211" cy="5778568"/>
          </a:xfrm>
          <a:prstGeom prst="rect">
            <a:avLst/>
          </a:prstGeom>
        </p:spPr>
      </p:pic>
    </p:spTree>
    <p:extLst>
      <p:ext uri="{BB962C8B-B14F-4D97-AF65-F5344CB8AC3E}">
        <p14:creationId xmlns:p14="http://schemas.microsoft.com/office/powerpoint/2010/main" val="387524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2A46-73D4-4615-AFF4-8C1575FB8089}"/>
              </a:ext>
            </a:extLst>
          </p:cNvPr>
          <p:cNvSpPr>
            <a:spLocks noGrp="1"/>
          </p:cNvSpPr>
          <p:nvPr>
            <p:ph type="title"/>
          </p:nvPr>
        </p:nvSpPr>
        <p:spPr>
          <a:xfrm>
            <a:off x="0" y="-176169"/>
            <a:ext cx="10515600" cy="1325563"/>
          </a:xfrm>
        </p:spPr>
        <p:txBody>
          <a:bodyPr>
            <a:normAutofit/>
          </a:bodyPr>
          <a:lstStyle/>
          <a:p>
            <a:r>
              <a:rPr lang="en-NZ" sz="2000" dirty="0"/>
              <a:t>Video of game as of now</a:t>
            </a:r>
            <a:br>
              <a:rPr lang="en-NZ" sz="2000" dirty="0"/>
            </a:br>
            <a:r>
              <a:rPr lang="en-NZ" sz="2000" dirty="0"/>
              <a:t>refer to Video </a:t>
            </a:r>
            <a:r>
              <a:rPr lang="en-NZ" sz="2000" dirty="0" err="1"/>
              <a:t>Powerpoint</a:t>
            </a:r>
            <a:endParaRPr lang="en-NZ" sz="2000" dirty="0"/>
          </a:p>
        </p:txBody>
      </p:sp>
    </p:spTree>
    <p:extLst>
      <p:ext uri="{BB962C8B-B14F-4D97-AF65-F5344CB8AC3E}">
        <p14:creationId xmlns:p14="http://schemas.microsoft.com/office/powerpoint/2010/main" val="2755325191"/>
      </p:ext>
    </p:extLst>
  </p:cSld>
  <p:clrMapOvr>
    <a:masterClrMapping/>
  </p:clrMapOvr>
  <mc:AlternateContent xmlns:mc="http://schemas.openxmlformats.org/markup-compatibility/2006" xmlns:p14="http://schemas.microsoft.com/office/powerpoint/2010/main">
    <mc:Choice Requires="p14">
      <p:transition spd="slow" p14:dur="2000" advTm="22900"/>
    </mc:Choice>
    <mc:Fallback xmlns="">
      <p:transition spd="slow" advTm="229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BD15-EC52-4AA9-926A-04CAB51C2866}"/>
              </a:ext>
            </a:extLst>
          </p:cNvPr>
          <p:cNvSpPr>
            <a:spLocks noGrp="1"/>
          </p:cNvSpPr>
          <p:nvPr>
            <p:ph type="title"/>
          </p:nvPr>
        </p:nvSpPr>
        <p:spPr>
          <a:xfrm>
            <a:off x="-67112" y="-527030"/>
            <a:ext cx="10515600" cy="1325563"/>
          </a:xfrm>
        </p:spPr>
        <p:txBody>
          <a:bodyPr>
            <a:normAutofit/>
          </a:bodyPr>
          <a:lstStyle/>
          <a:p>
            <a:r>
              <a:rPr lang="en-NZ" sz="2000" dirty="0"/>
              <a:t>Notes for Next Sprint</a:t>
            </a:r>
          </a:p>
        </p:txBody>
      </p:sp>
      <p:sp>
        <p:nvSpPr>
          <p:cNvPr id="3" name="Content Placeholder 2">
            <a:extLst>
              <a:ext uri="{FF2B5EF4-FFF2-40B4-BE49-F238E27FC236}">
                <a16:creationId xmlns:a16="http://schemas.microsoft.com/office/drawing/2014/main" id="{66C22281-03CD-4BF4-94EF-54E868C86DBD}"/>
              </a:ext>
            </a:extLst>
          </p:cNvPr>
          <p:cNvSpPr>
            <a:spLocks noGrp="1"/>
          </p:cNvSpPr>
          <p:nvPr>
            <p:ph idx="1"/>
          </p:nvPr>
        </p:nvSpPr>
        <p:spPr>
          <a:xfrm>
            <a:off x="0" y="382719"/>
            <a:ext cx="12192000" cy="4351338"/>
          </a:xfrm>
        </p:spPr>
        <p:txBody>
          <a:bodyPr vert="horz" lIns="91440" tIns="45720" rIns="91440" bIns="45720" rtlCol="0" anchor="t">
            <a:normAutofit/>
          </a:bodyPr>
          <a:lstStyle/>
          <a:p>
            <a:pPr marL="0" indent="0">
              <a:buNone/>
            </a:pPr>
            <a:r>
              <a:rPr lang="en-NZ" sz="1200" dirty="0"/>
              <a:t>Priority for next sprint is to tie the game together adding the final required features like checkpoints, a win condition, finishing interactable and more, so we can finalise our game ready for play.</a:t>
            </a:r>
          </a:p>
        </p:txBody>
      </p:sp>
    </p:spTree>
    <p:extLst>
      <p:ext uri="{BB962C8B-B14F-4D97-AF65-F5344CB8AC3E}">
        <p14:creationId xmlns:p14="http://schemas.microsoft.com/office/powerpoint/2010/main" val="3041013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Sprint 6</vt:lpstr>
      <vt:lpstr>Trello board at the start of the sprint</vt:lpstr>
      <vt:lpstr>Screenshot of game at beginning of sprint</vt:lpstr>
      <vt:lpstr>Sprint reflection and summary/Achievements/Testing.</vt:lpstr>
      <vt:lpstr>Trello board at end of sprint</vt:lpstr>
      <vt:lpstr>Screenshot of current game</vt:lpstr>
      <vt:lpstr>Video of game as of now refer to Video Powerpoint</vt:lpstr>
      <vt:lpstr>Notes for Next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cp:revision>
  <dcterms:created xsi:type="dcterms:W3CDTF">2022-09-28T23:32:50Z</dcterms:created>
  <dcterms:modified xsi:type="dcterms:W3CDTF">2022-09-29T23:13:49Z</dcterms:modified>
</cp:coreProperties>
</file>