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4" r:id="rId3"/>
    <p:sldId id="263" r:id="rId4"/>
    <p:sldId id="262" r:id="rId5"/>
    <p:sldId id="261" r:id="rId6"/>
    <p:sldId id="260" r:id="rId7"/>
    <p:sldId id="259" r:id="rId8"/>
    <p:sldId id="258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B5C7C-DB14-4FF3-9B55-DA324AAC70F1}" v="12" dt="2022-09-29T23:50:23.229"/>
    <p1510:client id="{FF248AE5-9DD8-39A4-AC65-A25E2B0D81BA}" v="244" dt="2022-09-30T01:33:22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stin Bray Champtaloup" userId="S::abraychamptaloup@stu.kerikerihigh.ac.nz::ef9dffb8-3a09-47fa-9d41-5b9c899fb4c4" providerId="AD" clId="Web-{951B5C7C-DB14-4FF3-9B55-DA324AAC70F1}"/>
    <pc:docChg chg="addSld delSld modSld addMainMaster">
      <pc:chgData name="Austin Bray Champtaloup" userId="S::abraychamptaloup@stu.kerikerihigh.ac.nz::ef9dffb8-3a09-47fa-9d41-5b9c899fb4c4" providerId="AD" clId="Web-{951B5C7C-DB14-4FF3-9B55-DA324AAC70F1}" dt="2022-09-29T23:50:23.229" v="11" actId="20577"/>
      <pc:docMkLst>
        <pc:docMk/>
      </pc:docMkLst>
      <pc:sldChg chg="add del">
        <pc:chgData name="Austin Bray Champtaloup" userId="S::abraychamptaloup@stu.kerikerihigh.ac.nz::ef9dffb8-3a09-47fa-9d41-5b9c899fb4c4" providerId="AD" clId="Web-{951B5C7C-DB14-4FF3-9B55-DA324AAC70F1}" dt="2022-09-29T23:50:13.353" v="10"/>
        <pc:sldMkLst>
          <pc:docMk/>
          <pc:sldMk cId="109857222" sldId="256"/>
        </pc:sldMkLst>
      </pc:sldChg>
      <pc:sldChg chg="add">
        <pc:chgData name="Austin Bray Champtaloup" userId="S::abraychamptaloup@stu.kerikerihigh.ac.nz::ef9dffb8-3a09-47fa-9d41-5b9c899fb4c4" providerId="AD" clId="Web-{951B5C7C-DB14-4FF3-9B55-DA324AAC70F1}" dt="2022-09-29T23:49:56.743" v="0"/>
        <pc:sldMkLst>
          <pc:docMk/>
          <pc:sldMk cId="1676320371" sldId="257"/>
        </pc:sldMkLst>
      </pc:sldChg>
      <pc:sldChg chg="add">
        <pc:chgData name="Austin Bray Champtaloup" userId="S::abraychamptaloup@stu.kerikerihigh.ac.nz::ef9dffb8-3a09-47fa-9d41-5b9c899fb4c4" providerId="AD" clId="Web-{951B5C7C-DB14-4FF3-9B55-DA324AAC70F1}" dt="2022-09-29T23:49:56.759" v="1"/>
        <pc:sldMkLst>
          <pc:docMk/>
          <pc:sldMk cId="622245863" sldId="258"/>
        </pc:sldMkLst>
      </pc:sldChg>
      <pc:sldChg chg="add">
        <pc:chgData name="Austin Bray Champtaloup" userId="S::abraychamptaloup@stu.kerikerihigh.ac.nz::ef9dffb8-3a09-47fa-9d41-5b9c899fb4c4" providerId="AD" clId="Web-{951B5C7C-DB14-4FF3-9B55-DA324AAC70F1}" dt="2022-09-29T23:49:56.821" v="2"/>
        <pc:sldMkLst>
          <pc:docMk/>
          <pc:sldMk cId="1713457572" sldId="259"/>
        </pc:sldMkLst>
      </pc:sldChg>
      <pc:sldChg chg="add">
        <pc:chgData name="Austin Bray Champtaloup" userId="S::abraychamptaloup@stu.kerikerihigh.ac.nz::ef9dffb8-3a09-47fa-9d41-5b9c899fb4c4" providerId="AD" clId="Web-{951B5C7C-DB14-4FF3-9B55-DA324AAC70F1}" dt="2022-09-29T23:49:56.837" v="3"/>
        <pc:sldMkLst>
          <pc:docMk/>
          <pc:sldMk cId="1701011624" sldId="260"/>
        </pc:sldMkLst>
      </pc:sldChg>
      <pc:sldChg chg="add">
        <pc:chgData name="Austin Bray Champtaloup" userId="S::abraychamptaloup@stu.kerikerihigh.ac.nz::ef9dffb8-3a09-47fa-9d41-5b9c899fb4c4" providerId="AD" clId="Web-{951B5C7C-DB14-4FF3-9B55-DA324AAC70F1}" dt="2022-09-29T23:49:56.868" v="4"/>
        <pc:sldMkLst>
          <pc:docMk/>
          <pc:sldMk cId="1107228938" sldId="261"/>
        </pc:sldMkLst>
      </pc:sldChg>
      <pc:sldChg chg="add">
        <pc:chgData name="Austin Bray Champtaloup" userId="S::abraychamptaloup@stu.kerikerihigh.ac.nz::ef9dffb8-3a09-47fa-9d41-5b9c899fb4c4" providerId="AD" clId="Web-{951B5C7C-DB14-4FF3-9B55-DA324AAC70F1}" dt="2022-09-29T23:49:56.915" v="5"/>
        <pc:sldMkLst>
          <pc:docMk/>
          <pc:sldMk cId="3052935722" sldId="262"/>
        </pc:sldMkLst>
      </pc:sldChg>
      <pc:sldChg chg="add">
        <pc:chgData name="Austin Bray Champtaloup" userId="S::abraychamptaloup@stu.kerikerihigh.ac.nz::ef9dffb8-3a09-47fa-9d41-5b9c899fb4c4" providerId="AD" clId="Web-{951B5C7C-DB14-4FF3-9B55-DA324AAC70F1}" dt="2022-09-29T23:49:56.978" v="6"/>
        <pc:sldMkLst>
          <pc:docMk/>
          <pc:sldMk cId="3068401622" sldId="263"/>
        </pc:sldMkLst>
      </pc:sldChg>
      <pc:sldChg chg="modSp add">
        <pc:chgData name="Austin Bray Champtaloup" userId="S::abraychamptaloup@stu.kerikerihigh.ac.nz::ef9dffb8-3a09-47fa-9d41-5b9c899fb4c4" providerId="AD" clId="Web-{951B5C7C-DB14-4FF3-9B55-DA324AAC70F1}" dt="2022-09-29T23:50:23.229" v="11" actId="20577"/>
        <pc:sldMkLst>
          <pc:docMk/>
          <pc:sldMk cId="4099978363" sldId="264"/>
        </pc:sldMkLst>
        <pc:spChg chg="mod">
          <ac:chgData name="Austin Bray Champtaloup" userId="S::abraychamptaloup@stu.kerikerihigh.ac.nz::ef9dffb8-3a09-47fa-9d41-5b9c899fb4c4" providerId="AD" clId="Web-{951B5C7C-DB14-4FF3-9B55-DA324AAC70F1}" dt="2022-09-29T23:50:23.229" v="11" actId="20577"/>
          <ac:spMkLst>
            <pc:docMk/>
            <pc:sldMk cId="4099978363" sldId="264"/>
            <ac:spMk id="2" creationId="{906ABF37-FB01-4011-9DC2-1A24FC6EC4AB}"/>
          </ac:spMkLst>
        </pc:spChg>
      </pc:sldChg>
      <pc:sldMasterChg chg="add addSldLayout">
        <pc:chgData name="Austin Bray Champtaloup" userId="S::abraychamptaloup@stu.kerikerihigh.ac.nz::ef9dffb8-3a09-47fa-9d41-5b9c899fb4c4" providerId="AD" clId="Web-{951B5C7C-DB14-4FF3-9B55-DA324AAC70F1}" dt="2022-09-29T23:49:56.743" v="0"/>
        <pc:sldMasterMkLst>
          <pc:docMk/>
          <pc:sldMasterMk cId="438694558" sldId="2147483648"/>
        </pc:sldMasterMkLst>
        <pc:sldLayoutChg chg="add">
          <pc:chgData name="Austin Bray Champtaloup" userId="S::abraychamptaloup@stu.kerikerihigh.ac.nz::ef9dffb8-3a09-47fa-9d41-5b9c899fb4c4" providerId="AD" clId="Web-{951B5C7C-DB14-4FF3-9B55-DA324AAC70F1}" dt="2022-09-29T23:49:56.743" v="0"/>
          <pc:sldLayoutMkLst>
            <pc:docMk/>
            <pc:sldMasterMk cId="438694558" sldId="2147483648"/>
            <pc:sldLayoutMk cId="2669142538" sldId="2147483649"/>
          </pc:sldLayoutMkLst>
        </pc:sldLayoutChg>
        <pc:sldLayoutChg chg="add">
          <pc:chgData name="Austin Bray Champtaloup" userId="S::abraychamptaloup@stu.kerikerihigh.ac.nz::ef9dffb8-3a09-47fa-9d41-5b9c899fb4c4" providerId="AD" clId="Web-{951B5C7C-DB14-4FF3-9B55-DA324AAC70F1}" dt="2022-09-29T23:49:56.743" v="0"/>
          <pc:sldLayoutMkLst>
            <pc:docMk/>
            <pc:sldMasterMk cId="438694558" sldId="2147483648"/>
            <pc:sldLayoutMk cId="4049695989" sldId="2147483650"/>
          </pc:sldLayoutMkLst>
        </pc:sldLayoutChg>
        <pc:sldLayoutChg chg="add">
          <pc:chgData name="Austin Bray Champtaloup" userId="S::abraychamptaloup@stu.kerikerihigh.ac.nz::ef9dffb8-3a09-47fa-9d41-5b9c899fb4c4" providerId="AD" clId="Web-{951B5C7C-DB14-4FF3-9B55-DA324AAC70F1}" dt="2022-09-29T23:49:56.743" v="0"/>
          <pc:sldLayoutMkLst>
            <pc:docMk/>
            <pc:sldMasterMk cId="438694558" sldId="2147483648"/>
            <pc:sldLayoutMk cId="3120725076" sldId="2147483651"/>
          </pc:sldLayoutMkLst>
        </pc:sldLayoutChg>
        <pc:sldLayoutChg chg="add">
          <pc:chgData name="Austin Bray Champtaloup" userId="S::abraychamptaloup@stu.kerikerihigh.ac.nz::ef9dffb8-3a09-47fa-9d41-5b9c899fb4c4" providerId="AD" clId="Web-{951B5C7C-DB14-4FF3-9B55-DA324AAC70F1}" dt="2022-09-29T23:49:56.743" v="0"/>
          <pc:sldLayoutMkLst>
            <pc:docMk/>
            <pc:sldMasterMk cId="438694558" sldId="2147483648"/>
            <pc:sldLayoutMk cId="1064778375" sldId="2147483652"/>
          </pc:sldLayoutMkLst>
        </pc:sldLayoutChg>
        <pc:sldLayoutChg chg="add">
          <pc:chgData name="Austin Bray Champtaloup" userId="S::abraychamptaloup@stu.kerikerihigh.ac.nz::ef9dffb8-3a09-47fa-9d41-5b9c899fb4c4" providerId="AD" clId="Web-{951B5C7C-DB14-4FF3-9B55-DA324AAC70F1}" dt="2022-09-29T23:49:56.743" v="0"/>
          <pc:sldLayoutMkLst>
            <pc:docMk/>
            <pc:sldMasterMk cId="438694558" sldId="2147483648"/>
            <pc:sldLayoutMk cId="1426147005" sldId="2147483653"/>
          </pc:sldLayoutMkLst>
        </pc:sldLayoutChg>
        <pc:sldLayoutChg chg="add">
          <pc:chgData name="Austin Bray Champtaloup" userId="S::abraychamptaloup@stu.kerikerihigh.ac.nz::ef9dffb8-3a09-47fa-9d41-5b9c899fb4c4" providerId="AD" clId="Web-{951B5C7C-DB14-4FF3-9B55-DA324AAC70F1}" dt="2022-09-29T23:49:56.743" v="0"/>
          <pc:sldLayoutMkLst>
            <pc:docMk/>
            <pc:sldMasterMk cId="438694558" sldId="2147483648"/>
            <pc:sldLayoutMk cId="3933469247" sldId="2147483654"/>
          </pc:sldLayoutMkLst>
        </pc:sldLayoutChg>
        <pc:sldLayoutChg chg="add">
          <pc:chgData name="Austin Bray Champtaloup" userId="S::abraychamptaloup@stu.kerikerihigh.ac.nz::ef9dffb8-3a09-47fa-9d41-5b9c899fb4c4" providerId="AD" clId="Web-{951B5C7C-DB14-4FF3-9B55-DA324AAC70F1}" dt="2022-09-29T23:49:56.743" v="0"/>
          <pc:sldLayoutMkLst>
            <pc:docMk/>
            <pc:sldMasterMk cId="438694558" sldId="2147483648"/>
            <pc:sldLayoutMk cId="382186923" sldId="2147483655"/>
          </pc:sldLayoutMkLst>
        </pc:sldLayoutChg>
        <pc:sldLayoutChg chg="add">
          <pc:chgData name="Austin Bray Champtaloup" userId="S::abraychamptaloup@stu.kerikerihigh.ac.nz::ef9dffb8-3a09-47fa-9d41-5b9c899fb4c4" providerId="AD" clId="Web-{951B5C7C-DB14-4FF3-9B55-DA324AAC70F1}" dt="2022-09-29T23:49:56.743" v="0"/>
          <pc:sldLayoutMkLst>
            <pc:docMk/>
            <pc:sldMasterMk cId="438694558" sldId="2147483648"/>
            <pc:sldLayoutMk cId="3996891772" sldId="2147483656"/>
          </pc:sldLayoutMkLst>
        </pc:sldLayoutChg>
        <pc:sldLayoutChg chg="add">
          <pc:chgData name="Austin Bray Champtaloup" userId="S::abraychamptaloup@stu.kerikerihigh.ac.nz::ef9dffb8-3a09-47fa-9d41-5b9c899fb4c4" providerId="AD" clId="Web-{951B5C7C-DB14-4FF3-9B55-DA324AAC70F1}" dt="2022-09-29T23:49:56.743" v="0"/>
          <pc:sldLayoutMkLst>
            <pc:docMk/>
            <pc:sldMasterMk cId="438694558" sldId="2147483648"/>
            <pc:sldLayoutMk cId="4041289907" sldId="2147483657"/>
          </pc:sldLayoutMkLst>
        </pc:sldLayoutChg>
        <pc:sldLayoutChg chg="add">
          <pc:chgData name="Austin Bray Champtaloup" userId="S::abraychamptaloup@stu.kerikerihigh.ac.nz::ef9dffb8-3a09-47fa-9d41-5b9c899fb4c4" providerId="AD" clId="Web-{951B5C7C-DB14-4FF3-9B55-DA324AAC70F1}" dt="2022-09-29T23:49:56.743" v="0"/>
          <pc:sldLayoutMkLst>
            <pc:docMk/>
            <pc:sldMasterMk cId="438694558" sldId="2147483648"/>
            <pc:sldLayoutMk cId="3952052363" sldId="2147483658"/>
          </pc:sldLayoutMkLst>
        </pc:sldLayoutChg>
        <pc:sldLayoutChg chg="add">
          <pc:chgData name="Austin Bray Champtaloup" userId="S::abraychamptaloup@stu.kerikerihigh.ac.nz::ef9dffb8-3a09-47fa-9d41-5b9c899fb4c4" providerId="AD" clId="Web-{951B5C7C-DB14-4FF3-9B55-DA324AAC70F1}" dt="2022-09-29T23:49:56.743" v="0"/>
          <pc:sldLayoutMkLst>
            <pc:docMk/>
            <pc:sldMasterMk cId="438694558" sldId="2147483648"/>
            <pc:sldLayoutMk cId="1912028460" sldId="2147483659"/>
          </pc:sldLayoutMkLst>
        </pc:sldLayoutChg>
      </pc:sldMasterChg>
    </pc:docChg>
  </pc:docChgLst>
  <pc:docChgLst>
    <pc:chgData name="Austin Bray Champtaloup" userId="S::abraychamptaloup@stu.kerikerihigh.ac.nz::ef9dffb8-3a09-47fa-9d41-5b9c899fb4c4" providerId="AD" clId="Web-{FF248AE5-9DD8-39A4-AC65-A25E2B0D81BA}"/>
    <pc:docChg chg="modSld">
      <pc:chgData name="Austin Bray Champtaloup" userId="S::abraychamptaloup@stu.kerikerihigh.ac.nz::ef9dffb8-3a09-47fa-9d41-5b9c899fb4c4" providerId="AD" clId="Web-{FF248AE5-9DD8-39A4-AC65-A25E2B0D81BA}" dt="2022-09-30T01:33:20.757" v="241" actId="20577"/>
      <pc:docMkLst>
        <pc:docMk/>
      </pc:docMkLst>
      <pc:sldChg chg="modSp">
        <pc:chgData name="Austin Bray Champtaloup" userId="S::abraychamptaloup@stu.kerikerihigh.ac.nz::ef9dffb8-3a09-47fa-9d41-5b9c899fb4c4" providerId="AD" clId="Web-{FF248AE5-9DD8-39A4-AC65-A25E2B0D81BA}" dt="2022-09-30T01:33:20.757" v="241" actId="20577"/>
        <pc:sldMkLst>
          <pc:docMk/>
          <pc:sldMk cId="1676320371" sldId="257"/>
        </pc:sldMkLst>
        <pc:spChg chg="mod">
          <ac:chgData name="Austin Bray Champtaloup" userId="S::abraychamptaloup@stu.kerikerihigh.ac.nz::ef9dffb8-3a09-47fa-9d41-5b9c899fb4c4" providerId="AD" clId="Web-{FF248AE5-9DD8-39A4-AC65-A25E2B0D81BA}" dt="2022-09-30T01:33:20.757" v="241" actId="20577"/>
          <ac:spMkLst>
            <pc:docMk/>
            <pc:sldMk cId="1676320371" sldId="257"/>
            <ac:spMk id="3" creationId="{66C22281-03CD-4BF4-94EF-54E868C86DBD}"/>
          </ac:spMkLst>
        </pc:spChg>
      </pc:sldChg>
      <pc:sldChg chg="addSp delSp modSp">
        <pc:chgData name="Austin Bray Champtaloup" userId="S::abraychamptaloup@stu.kerikerihigh.ac.nz::ef9dffb8-3a09-47fa-9d41-5b9c899fb4c4" providerId="AD" clId="Web-{FF248AE5-9DD8-39A4-AC65-A25E2B0D81BA}" dt="2022-09-30T01:31:23.207" v="197" actId="14100"/>
        <pc:sldMkLst>
          <pc:docMk/>
          <pc:sldMk cId="1713457572" sldId="259"/>
        </pc:sldMkLst>
        <pc:picChg chg="del">
          <ac:chgData name="Austin Bray Champtaloup" userId="S::abraychamptaloup@stu.kerikerihigh.ac.nz::ef9dffb8-3a09-47fa-9d41-5b9c899fb4c4" providerId="AD" clId="Web-{FF248AE5-9DD8-39A4-AC65-A25E2B0D81BA}" dt="2022-09-30T01:31:15.363" v="193"/>
          <ac:picMkLst>
            <pc:docMk/>
            <pc:sldMk cId="1713457572" sldId="259"/>
            <ac:picMk id="3" creationId="{B1160A80-C6F7-9ABC-7988-44A3443EE362}"/>
          </ac:picMkLst>
        </pc:picChg>
        <pc:picChg chg="add mod">
          <ac:chgData name="Austin Bray Champtaloup" userId="S::abraychamptaloup@stu.kerikerihigh.ac.nz::ef9dffb8-3a09-47fa-9d41-5b9c899fb4c4" providerId="AD" clId="Web-{FF248AE5-9DD8-39A4-AC65-A25E2B0D81BA}" dt="2022-09-30T01:31:23.207" v="197" actId="14100"/>
          <ac:picMkLst>
            <pc:docMk/>
            <pc:sldMk cId="1713457572" sldId="259"/>
            <ac:picMk id="4" creationId="{C3ADF82A-9C7E-D446-A8A5-21706A4FB22F}"/>
          </ac:picMkLst>
        </pc:picChg>
      </pc:sldChg>
      <pc:sldChg chg="modSp">
        <pc:chgData name="Austin Bray Champtaloup" userId="S::abraychamptaloup@stu.kerikerihigh.ac.nz::ef9dffb8-3a09-47fa-9d41-5b9c899fb4c4" providerId="AD" clId="Web-{FF248AE5-9DD8-39A4-AC65-A25E2B0D81BA}" dt="2022-09-30T01:33:10.429" v="234" actId="20577"/>
        <pc:sldMkLst>
          <pc:docMk/>
          <pc:sldMk cId="1107228938" sldId="261"/>
        </pc:sldMkLst>
        <pc:spChg chg="mod">
          <ac:chgData name="Austin Bray Champtaloup" userId="S::abraychamptaloup@stu.kerikerihigh.ac.nz::ef9dffb8-3a09-47fa-9d41-5b9c899fb4c4" providerId="AD" clId="Web-{FF248AE5-9DD8-39A4-AC65-A25E2B0D81BA}" dt="2022-09-30T01:33:10.429" v="234" actId="20577"/>
          <ac:spMkLst>
            <pc:docMk/>
            <pc:sldMk cId="1107228938" sldId="261"/>
            <ac:spMk id="3" creationId="{5056AA62-CDA3-4510-AF9E-3017CD132DB6}"/>
          </ac:spMkLst>
        </pc:spChg>
      </pc:sldChg>
      <pc:sldChg chg="modSp">
        <pc:chgData name="Austin Bray Champtaloup" userId="S::abraychamptaloup@stu.kerikerihigh.ac.nz::ef9dffb8-3a09-47fa-9d41-5b9c899fb4c4" providerId="AD" clId="Web-{FF248AE5-9DD8-39A4-AC65-A25E2B0D81BA}" dt="2022-09-30T01:25:16.277" v="192" actId="20577"/>
        <pc:sldMkLst>
          <pc:docMk/>
          <pc:sldMk cId="4099978363" sldId="264"/>
        </pc:sldMkLst>
        <pc:spChg chg="mod">
          <ac:chgData name="Austin Bray Champtaloup" userId="S::abraychamptaloup@stu.kerikerihigh.ac.nz::ef9dffb8-3a09-47fa-9d41-5b9c899fb4c4" providerId="AD" clId="Web-{FF248AE5-9DD8-39A4-AC65-A25E2B0D81BA}" dt="2022-09-30T01:25:16.277" v="192" actId="20577"/>
          <ac:spMkLst>
            <pc:docMk/>
            <pc:sldMk cId="4099978363" sldId="264"/>
            <ac:spMk id="3" creationId="{BC8384BB-CF9E-4953-B1CD-1C4123A0D3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DD93-47F4-42D1-A313-F7C36C3A1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DD8B9-7736-4876-A668-5C6675AAA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55D6D-F05A-49EB-9245-2BFCD9F6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3AD81-239C-4078-A6C8-FAA91D66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534D-E4CE-44F7-BFEF-B074E292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914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9F26-E916-41D9-8A1A-533721B8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66FF-9E21-41DA-BA49-8C0E0C695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560AA-5AB4-4802-8A74-1793DCAC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A0291-5247-4E1A-BDE0-A44E8615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D5E8-27D6-47A4-9306-40423AAE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969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F55C-DD30-46D7-91D5-DCD9426A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682F6-3953-46C9-A7DD-9781C8356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CD9CB-2E90-46DF-9A04-E927F623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C950D-194B-447D-8909-E378C1DB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11DAF-9F10-45F2-AAB1-6EAE58D9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0725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E20F-ED02-4C2B-8FCA-51E4E4CB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8470-0C7C-4336-B876-C51718478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00ABA-63FE-4B5E-9B96-37ECA63D3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65639-69BA-4B6A-8C98-562368F6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787D0-2B48-4190-8999-960C9991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9BD0-4BC3-4F1F-A025-4E23B711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477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0D01-BDEB-4175-AFFD-B1D76905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FDEB3-5A16-4F64-971A-813265657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30C19-AF04-49E1-973D-3EAFE056D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059E3-8427-4848-95B7-3B0AED71E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9225F-6A1B-496B-80CF-AA48C9EB8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994D3-B902-4051-9DAB-1530AF2B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7EE8A-C428-4036-878B-8AF8F211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35F6C-C958-4768-AC7C-060824E0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6147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AA9A-AE12-4B81-BA81-22BC3083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09226-361E-47F7-A523-52ADDAE9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ED1F9-5503-4809-A16F-18095064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23AEC-C63E-49C7-99D1-54EC8009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3469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8E984-09E1-4377-AC5B-98390597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EED2F-A8D5-4E8D-A685-F3107A9A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1C664-3D06-4CB8-91EA-4BF7FF04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186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2DCC-D4FC-441A-8F73-81267148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E1D1-9DD0-48C9-A2FF-5A62350E5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DC3E-A683-4FF8-B696-DDE92BEE7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EFDFC-773E-4C3C-975C-5DBA7855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B2E34-8A06-4E47-88B8-A0C2E60F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D44EE-E057-4C41-9917-1B0649D5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689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C586-EE16-49C4-96A7-B08A4537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675E9-21F2-4C92-8D4A-DBD90AC9E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3717B-BDEC-41DC-8BB5-9B7E8B2CF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B357A-4839-4750-85A6-57430A88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52AD9-07B6-4AC8-BFFD-A45F5B11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57626-3660-446E-8935-E5995C8B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1289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B569-9294-496D-B5C3-087D5205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A9C9D-E441-49D9-AB8A-CA7494846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19C5-7489-4EDE-B735-65D5A8FF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5956F-B291-4B3B-A9F2-2547AAFD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8092-E703-4A86-91E4-8DBEA018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2052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02CDB-4CBF-44DB-A5E5-DF7B1E4CD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C75D6-5519-4F47-8F03-A8A084D03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EA1A9-EABB-40F6-BECF-98820F72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66A4-FDA0-4AFB-B05A-C40CE52B08F9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B470-D776-46A2-854A-B39CE1A5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F80A8-8EFC-41FB-B1AF-6B5683E0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202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C993B-AD27-4A5D-AF26-26288E8C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A8FDB-99E5-4F3E-94B2-2A64C4D62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AB2BE-CECB-4976-AA49-CE8C5B8E1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66A4-FDA0-4AFB-B05A-C40CE52B08F9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2B9E7-A2F6-4383-A0C4-516BAE5C5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32A80-5339-4500-BB93-198B4D642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5C93-4661-4EA4-8BA3-8733D41E3E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869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BF37-FB01-4011-9DC2-1A24FC6EC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3600"/>
              <a:t>Sprint 8</a:t>
            </a:r>
            <a:endParaRPr lang="en-NZ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384BB-CF9E-4953-B1CD-1C4123A0D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NZ" dirty="0"/>
              <a:t>Austin Bray Champtaloup</a:t>
            </a:r>
          </a:p>
          <a:p>
            <a:r>
              <a:rPr lang="en-NZ" sz="1600" dirty="0"/>
              <a:t>Start date – 26</a:t>
            </a:r>
            <a:r>
              <a:rPr lang="en-NZ" sz="1600" baseline="30000" dirty="0"/>
              <a:t>th</a:t>
            </a:r>
            <a:r>
              <a:rPr lang="en-NZ" sz="1600" dirty="0"/>
              <a:t> July</a:t>
            </a:r>
            <a:endParaRPr lang="en-NZ" sz="1600" dirty="0">
              <a:cs typeface="Calibri"/>
            </a:endParaRPr>
          </a:p>
          <a:p>
            <a:r>
              <a:rPr lang="en-NZ" sz="1600" dirty="0"/>
              <a:t>End date – 5</a:t>
            </a:r>
            <a:r>
              <a:rPr lang="en-NZ" sz="1600" baseline="30000" dirty="0"/>
              <a:t>th august</a:t>
            </a:r>
            <a:endParaRPr lang="en-NZ" sz="1600" dirty="0"/>
          </a:p>
          <a:p>
            <a:r>
              <a:rPr lang="en-NZ" sz="1600" dirty="0"/>
              <a:t>Git hash – </a:t>
            </a:r>
            <a:r>
              <a:rPr lang="en-NZ" sz="1600" dirty="0">
                <a:ea typeface="+mn-lt"/>
                <a:cs typeface="+mn-lt"/>
              </a:rPr>
              <a:t>894a6bda680b4c9612f2ea8368200f1356d66d5a</a:t>
            </a:r>
          </a:p>
          <a:p>
            <a:r>
              <a:rPr lang="en-NZ" sz="1600" dirty="0"/>
              <a:t>Work hard rating – 5/5</a:t>
            </a:r>
          </a:p>
        </p:txBody>
      </p:sp>
    </p:spTree>
    <p:extLst>
      <p:ext uri="{BB962C8B-B14F-4D97-AF65-F5344CB8AC3E}">
        <p14:creationId xmlns:p14="http://schemas.microsoft.com/office/powerpoint/2010/main" val="409997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92B5-50C3-4C45-883F-C3E6A96C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7504"/>
            <a:ext cx="10515600" cy="1325563"/>
          </a:xfrm>
        </p:spPr>
        <p:txBody>
          <a:bodyPr>
            <a:normAutofit/>
          </a:bodyPr>
          <a:lstStyle/>
          <a:p>
            <a:r>
              <a:rPr lang="en-NZ" sz="2400" dirty="0"/>
              <a:t>Trello board at the start of the sprint</a:t>
            </a: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FEE88A5-BA2C-BA1C-2E35-076EDEF54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2024"/>
            <a:ext cx="7724775" cy="515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2AE8-5AB8-4C44-B859-EB5934C9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1395"/>
            <a:ext cx="10515600" cy="1325563"/>
          </a:xfrm>
        </p:spPr>
        <p:txBody>
          <a:bodyPr>
            <a:normAutofit/>
          </a:bodyPr>
          <a:lstStyle/>
          <a:p>
            <a:r>
              <a:rPr lang="en-NZ" sz="2400" dirty="0"/>
              <a:t>Screenshot of game at beginning of sprint</a:t>
            </a:r>
          </a:p>
        </p:txBody>
      </p:sp>
      <p:pic>
        <p:nvPicPr>
          <p:cNvPr id="3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2EA90E0-535C-B8CF-1F8A-AF1FB7857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455360"/>
            <a:ext cx="6534150" cy="49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3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B538-8D2F-4938-B9EA-53B6E8F4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501" y="-469784"/>
            <a:ext cx="10515600" cy="1325563"/>
          </a:xfrm>
        </p:spPr>
        <p:txBody>
          <a:bodyPr>
            <a:normAutofit/>
          </a:bodyPr>
          <a:lstStyle/>
          <a:p>
            <a:r>
              <a:rPr lang="en-NZ" sz="2400" dirty="0"/>
              <a:t>Sprint reflection and summary/Achievements/Testing.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AA62-CDA3-4510-AF9E-3017CD13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7886"/>
            <a:ext cx="12192000" cy="5296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NZ" sz="1200" dirty="0">
                <a:cs typeface="Calibri"/>
              </a:rPr>
              <a:t>Sprint 8 was spent finishing the game up. Hundreds of lines got commented, all the code tidied to comply with PEP8 standards, and getting the final level made and in the game.</a:t>
            </a:r>
          </a:p>
          <a:p>
            <a:pPr marL="0" indent="0">
              <a:buNone/>
            </a:pPr>
            <a:r>
              <a:rPr lang="en-NZ" sz="1200" dirty="0">
                <a:cs typeface="Calibri"/>
              </a:rPr>
              <a:t>Nick was able to fix the footstep audio to an acceptable standard, before, the footstep sounds would constantly repeat every frame, sounding awful, but now the footsteps have a pause interval between each one, so they sound much more natural.</a:t>
            </a:r>
          </a:p>
          <a:p>
            <a:pPr marL="0" indent="0">
              <a:buNone/>
            </a:pPr>
            <a:r>
              <a:rPr lang="en-NZ" sz="1200" dirty="0">
                <a:cs typeface="Calibri"/>
              </a:rPr>
              <a:t>The game now runs independently, without having to be in a specific directory folder.</a:t>
            </a:r>
          </a:p>
          <a:p>
            <a:pPr marL="0" indent="0">
              <a:buNone/>
            </a:pPr>
            <a:r>
              <a:rPr lang="en-NZ" sz="1200" dirty="0">
                <a:cs typeface="Calibri"/>
              </a:rPr>
              <a:t>Level 5 was added, a thin strip of sand with an ocean on each side that goes on infinitely in each direction, this functions as the ending to our game, the final level.</a:t>
            </a:r>
          </a:p>
          <a:p>
            <a:pPr marL="0" indent="0">
              <a:buNone/>
            </a:pPr>
            <a:endParaRPr lang="en-NZ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22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ACAA-1787-4079-BC29-EDCC7F09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43140"/>
            <a:ext cx="10515600" cy="1325563"/>
          </a:xfrm>
        </p:spPr>
        <p:txBody>
          <a:bodyPr>
            <a:normAutofit/>
          </a:bodyPr>
          <a:lstStyle/>
          <a:p>
            <a:r>
              <a:rPr lang="en-NZ" sz="2800" dirty="0"/>
              <a:t>Trello board at end of sprint</a:t>
            </a:r>
          </a:p>
        </p:txBody>
      </p:sp>
    </p:spTree>
    <p:extLst>
      <p:ext uri="{BB962C8B-B14F-4D97-AF65-F5344CB8AC3E}">
        <p14:creationId xmlns:p14="http://schemas.microsoft.com/office/powerpoint/2010/main" val="170101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17C0-DB35-42E4-AB80-3BD3BA87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290"/>
            <a:ext cx="10515600" cy="1325563"/>
          </a:xfrm>
        </p:spPr>
        <p:txBody>
          <a:bodyPr>
            <a:normAutofit/>
          </a:bodyPr>
          <a:lstStyle/>
          <a:p>
            <a:r>
              <a:rPr lang="en-NZ" sz="2800" dirty="0"/>
              <a:t>Screenshot of current game</a:t>
            </a:r>
          </a:p>
        </p:txBody>
      </p:sp>
      <p:pic>
        <p:nvPicPr>
          <p:cNvPr id="4" name="Picture 4" descr="A picture containing text, indoor, dark&#10;&#10;Description automatically generated">
            <a:extLst>
              <a:ext uri="{FF2B5EF4-FFF2-40B4-BE49-F238E27FC236}">
                <a16:creationId xmlns:a16="http://schemas.microsoft.com/office/drawing/2014/main" id="{C3ADF82A-9C7E-D446-A8A5-21706A4F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" y="530476"/>
            <a:ext cx="8235661" cy="597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5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2A46-73D4-4615-AFF4-8C1575FB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6169"/>
            <a:ext cx="10515600" cy="1325563"/>
          </a:xfrm>
        </p:spPr>
        <p:txBody>
          <a:bodyPr>
            <a:normAutofit/>
          </a:bodyPr>
          <a:lstStyle/>
          <a:p>
            <a:r>
              <a:rPr lang="en-NZ" sz="2000" dirty="0"/>
              <a:t>Video of game as of now</a:t>
            </a:r>
            <a:br>
              <a:rPr lang="en-NZ" sz="2000" dirty="0"/>
            </a:br>
            <a:r>
              <a:rPr lang="en-NZ" sz="2000" dirty="0"/>
              <a:t>refer to Video </a:t>
            </a:r>
            <a:r>
              <a:rPr lang="en-NZ" sz="2000" dirty="0" err="1"/>
              <a:t>Powerpoint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62224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00"/>
    </mc:Choice>
    <mc:Fallback xmlns="">
      <p:transition spd="slow" advTm="229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BD15-EC52-4AA9-926A-04CAB51C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112" y="-527030"/>
            <a:ext cx="10515600" cy="1325563"/>
          </a:xfrm>
        </p:spPr>
        <p:txBody>
          <a:bodyPr>
            <a:normAutofit/>
          </a:bodyPr>
          <a:lstStyle/>
          <a:p>
            <a:r>
              <a:rPr lang="en-NZ" sz="2000" dirty="0"/>
              <a:t>Notes for Next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2281-03CD-4BF4-94EF-54E868C86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2719"/>
            <a:ext cx="121920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NZ" sz="1200" dirty="0">
                <a:cs typeface="Calibri"/>
              </a:rPr>
              <a:t>This is the final sprint</a:t>
            </a:r>
          </a:p>
        </p:txBody>
      </p:sp>
    </p:spTree>
    <p:extLst>
      <p:ext uri="{BB962C8B-B14F-4D97-AF65-F5344CB8AC3E}">
        <p14:creationId xmlns:p14="http://schemas.microsoft.com/office/powerpoint/2010/main" val="167632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Sprint 8</vt:lpstr>
      <vt:lpstr>Trello board at the start of the sprint</vt:lpstr>
      <vt:lpstr>Screenshot of game at beginning of sprint</vt:lpstr>
      <vt:lpstr>Sprint reflection and summary/Achievements/Testing.</vt:lpstr>
      <vt:lpstr>Trello board at end of sprint</vt:lpstr>
      <vt:lpstr>Screenshot of current game</vt:lpstr>
      <vt:lpstr>Video of game as of now refer to Video Powerpoint</vt:lpstr>
      <vt:lpstr>Notes for Next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</cp:revision>
  <dcterms:created xsi:type="dcterms:W3CDTF">2022-09-29T23:49:45Z</dcterms:created>
  <dcterms:modified xsi:type="dcterms:W3CDTF">2022-09-30T01:33:25Z</dcterms:modified>
</cp:coreProperties>
</file>