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76D8AD-6B29-8A6C-6789-0B4970557A47}" v="2283" dt="2022-09-29T08:24:33.764"/>
    <p1510:client id="{F5E67D70-8C16-CFC3-0782-29FA4148C7F1}" v="62" dt="2022-05-13T02:55:48.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2242-F35D-4F7C-8DBD-6FCA37A77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B409616A-839B-42E0-AAC0-1CED79134F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54100553-1B92-47E6-8102-0AE50B9BC706}"/>
              </a:ext>
            </a:extLst>
          </p:cNvPr>
          <p:cNvSpPr>
            <a:spLocks noGrp="1"/>
          </p:cNvSpPr>
          <p:nvPr>
            <p:ph type="dt" sz="half" idx="10"/>
          </p:nvPr>
        </p:nvSpPr>
        <p:spPr/>
        <p:txBody>
          <a:bodyPr/>
          <a:lstStyle/>
          <a:p>
            <a:fld id="{4269AC8F-9529-4EFA-9920-22D20E603AC5}" type="datetimeFigureOut">
              <a:rPr lang="en-NZ" smtClean="0"/>
              <a:t>29/09/2022</a:t>
            </a:fld>
            <a:endParaRPr lang="en-NZ"/>
          </a:p>
        </p:txBody>
      </p:sp>
      <p:sp>
        <p:nvSpPr>
          <p:cNvPr id="5" name="Footer Placeholder 4">
            <a:extLst>
              <a:ext uri="{FF2B5EF4-FFF2-40B4-BE49-F238E27FC236}">
                <a16:creationId xmlns:a16="http://schemas.microsoft.com/office/drawing/2014/main" id="{5DDEF21E-5D48-482B-A375-214A58591D2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203872D-4ED7-4346-8B2A-85212682446B}"/>
              </a:ext>
            </a:extLst>
          </p:cNvPr>
          <p:cNvSpPr>
            <a:spLocks noGrp="1"/>
          </p:cNvSpPr>
          <p:nvPr>
            <p:ph type="sldNum" sz="quarter" idx="12"/>
          </p:nvPr>
        </p:nvSpPr>
        <p:spPr/>
        <p:txBody>
          <a:bodyPr/>
          <a:lstStyle/>
          <a:p>
            <a:fld id="{24433F4D-E2F6-4767-8531-9CA09A2EE0A1}" type="slidenum">
              <a:rPr lang="en-NZ" smtClean="0"/>
              <a:t>‹#›</a:t>
            </a:fld>
            <a:endParaRPr lang="en-NZ"/>
          </a:p>
        </p:txBody>
      </p:sp>
    </p:spTree>
    <p:extLst>
      <p:ext uri="{BB962C8B-B14F-4D97-AF65-F5344CB8AC3E}">
        <p14:creationId xmlns:p14="http://schemas.microsoft.com/office/powerpoint/2010/main" val="326945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C21A-7534-424A-B33D-C3B633DFB3C5}"/>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FE6DC32-CE4E-4588-862D-7754A2C7EF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FC0B444-9AF0-4C53-8472-2B66C2B40806}"/>
              </a:ext>
            </a:extLst>
          </p:cNvPr>
          <p:cNvSpPr>
            <a:spLocks noGrp="1"/>
          </p:cNvSpPr>
          <p:nvPr>
            <p:ph type="dt" sz="half" idx="10"/>
          </p:nvPr>
        </p:nvSpPr>
        <p:spPr/>
        <p:txBody>
          <a:bodyPr/>
          <a:lstStyle/>
          <a:p>
            <a:fld id="{4269AC8F-9529-4EFA-9920-22D20E603AC5}" type="datetimeFigureOut">
              <a:rPr lang="en-NZ" smtClean="0"/>
              <a:t>29/09/2022</a:t>
            </a:fld>
            <a:endParaRPr lang="en-NZ"/>
          </a:p>
        </p:txBody>
      </p:sp>
      <p:sp>
        <p:nvSpPr>
          <p:cNvPr id="5" name="Footer Placeholder 4">
            <a:extLst>
              <a:ext uri="{FF2B5EF4-FFF2-40B4-BE49-F238E27FC236}">
                <a16:creationId xmlns:a16="http://schemas.microsoft.com/office/drawing/2014/main" id="{3AA28D53-B8F0-40EB-8954-2F5FFFE7328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2FD2EB4-C232-4168-8EB3-2A0E373433B9}"/>
              </a:ext>
            </a:extLst>
          </p:cNvPr>
          <p:cNvSpPr>
            <a:spLocks noGrp="1"/>
          </p:cNvSpPr>
          <p:nvPr>
            <p:ph type="sldNum" sz="quarter" idx="12"/>
          </p:nvPr>
        </p:nvSpPr>
        <p:spPr/>
        <p:txBody>
          <a:bodyPr/>
          <a:lstStyle/>
          <a:p>
            <a:fld id="{24433F4D-E2F6-4767-8531-9CA09A2EE0A1}" type="slidenum">
              <a:rPr lang="en-NZ" smtClean="0"/>
              <a:t>‹#›</a:t>
            </a:fld>
            <a:endParaRPr lang="en-NZ"/>
          </a:p>
        </p:txBody>
      </p:sp>
    </p:spTree>
    <p:extLst>
      <p:ext uri="{BB962C8B-B14F-4D97-AF65-F5344CB8AC3E}">
        <p14:creationId xmlns:p14="http://schemas.microsoft.com/office/powerpoint/2010/main" val="380224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16B8EB-B9C8-4178-8C9F-72A4258653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32EC6F6-DDE7-4F58-93C7-26738AAC67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672A894-9CB0-4E07-8D3D-4508E1EC9701}"/>
              </a:ext>
            </a:extLst>
          </p:cNvPr>
          <p:cNvSpPr>
            <a:spLocks noGrp="1"/>
          </p:cNvSpPr>
          <p:nvPr>
            <p:ph type="dt" sz="half" idx="10"/>
          </p:nvPr>
        </p:nvSpPr>
        <p:spPr/>
        <p:txBody>
          <a:bodyPr/>
          <a:lstStyle/>
          <a:p>
            <a:fld id="{4269AC8F-9529-4EFA-9920-22D20E603AC5}" type="datetimeFigureOut">
              <a:rPr lang="en-NZ" smtClean="0"/>
              <a:t>29/09/2022</a:t>
            </a:fld>
            <a:endParaRPr lang="en-NZ"/>
          </a:p>
        </p:txBody>
      </p:sp>
      <p:sp>
        <p:nvSpPr>
          <p:cNvPr id="5" name="Footer Placeholder 4">
            <a:extLst>
              <a:ext uri="{FF2B5EF4-FFF2-40B4-BE49-F238E27FC236}">
                <a16:creationId xmlns:a16="http://schemas.microsoft.com/office/drawing/2014/main" id="{14F05D77-27E0-416E-BD58-11CE0424E96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9656CC6-616F-4C42-BE9B-A05CF488628D}"/>
              </a:ext>
            </a:extLst>
          </p:cNvPr>
          <p:cNvSpPr>
            <a:spLocks noGrp="1"/>
          </p:cNvSpPr>
          <p:nvPr>
            <p:ph type="sldNum" sz="quarter" idx="12"/>
          </p:nvPr>
        </p:nvSpPr>
        <p:spPr/>
        <p:txBody>
          <a:bodyPr/>
          <a:lstStyle/>
          <a:p>
            <a:fld id="{24433F4D-E2F6-4767-8531-9CA09A2EE0A1}" type="slidenum">
              <a:rPr lang="en-NZ" smtClean="0"/>
              <a:t>‹#›</a:t>
            </a:fld>
            <a:endParaRPr lang="en-NZ"/>
          </a:p>
        </p:txBody>
      </p:sp>
    </p:spTree>
    <p:extLst>
      <p:ext uri="{BB962C8B-B14F-4D97-AF65-F5344CB8AC3E}">
        <p14:creationId xmlns:p14="http://schemas.microsoft.com/office/powerpoint/2010/main" val="245393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F494-784B-4BCA-AFFA-93BE666DB65B}"/>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EF5B82E7-03B1-4F32-ADF2-D374A8C38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DFA979F4-396F-4341-A397-95CC1BD47AA9}"/>
              </a:ext>
            </a:extLst>
          </p:cNvPr>
          <p:cNvSpPr>
            <a:spLocks noGrp="1"/>
          </p:cNvSpPr>
          <p:nvPr>
            <p:ph type="dt" sz="half" idx="10"/>
          </p:nvPr>
        </p:nvSpPr>
        <p:spPr/>
        <p:txBody>
          <a:bodyPr/>
          <a:lstStyle/>
          <a:p>
            <a:fld id="{4269AC8F-9529-4EFA-9920-22D20E603AC5}" type="datetimeFigureOut">
              <a:rPr lang="en-NZ" smtClean="0"/>
              <a:t>29/09/2022</a:t>
            </a:fld>
            <a:endParaRPr lang="en-NZ"/>
          </a:p>
        </p:txBody>
      </p:sp>
      <p:sp>
        <p:nvSpPr>
          <p:cNvPr id="5" name="Footer Placeholder 4">
            <a:extLst>
              <a:ext uri="{FF2B5EF4-FFF2-40B4-BE49-F238E27FC236}">
                <a16:creationId xmlns:a16="http://schemas.microsoft.com/office/drawing/2014/main" id="{FB38B8BB-E520-458B-A9F3-6C741AFB780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9BA5BDA-6B80-4B9A-8472-219291E5139D}"/>
              </a:ext>
            </a:extLst>
          </p:cNvPr>
          <p:cNvSpPr>
            <a:spLocks noGrp="1"/>
          </p:cNvSpPr>
          <p:nvPr>
            <p:ph type="sldNum" sz="quarter" idx="12"/>
          </p:nvPr>
        </p:nvSpPr>
        <p:spPr/>
        <p:txBody>
          <a:bodyPr/>
          <a:lstStyle/>
          <a:p>
            <a:fld id="{24433F4D-E2F6-4767-8531-9CA09A2EE0A1}" type="slidenum">
              <a:rPr lang="en-NZ" smtClean="0"/>
              <a:t>‹#›</a:t>
            </a:fld>
            <a:endParaRPr lang="en-NZ"/>
          </a:p>
        </p:txBody>
      </p:sp>
    </p:spTree>
    <p:extLst>
      <p:ext uri="{BB962C8B-B14F-4D97-AF65-F5344CB8AC3E}">
        <p14:creationId xmlns:p14="http://schemas.microsoft.com/office/powerpoint/2010/main" val="2283409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DB49-7B17-462D-B9DB-2364668776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2EBCC04A-91A5-48EA-8E49-11CB99594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1EFB6-6658-46E7-A0D8-B20E0821DC62}"/>
              </a:ext>
            </a:extLst>
          </p:cNvPr>
          <p:cNvSpPr>
            <a:spLocks noGrp="1"/>
          </p:cNvSpPr>
          <p:nvPr>
            <p:ph type="dt" sz="half" idx="10"/>
          </p:nvPr>
        </p:nvSpPr>
        <p:spPr/>
        <p:txBody>
          <a:bodyPr/>
          <a:lstStyle/>
          <a:p>
            <a:fld id="{4269AC8F-9529-4EFA-9920-22D20E603AC5}" type="datetimeFigureOut">
              <a:rPr lang="en-NZ" smtClean="0"/>
              <a:t>29/09/2022</a:t>
            </a:fld>
            <a:endParaRPr lang="en-NZ"/>
          </a:p>
        </p:txBody>
      </p:sp>
      <p:sp>
        <p:nvSpPr>
          <p:cNvPr id="5" name="Footer Placeholder 4">
            <a:extLst>
              <a:ext uri="{FF2B5EF4-FFF2-40B4-BE49-F238E27FC236}">
                <a16:creationId xmlns:a16="http://schemas.microsoft.com/office/drawing/2014/main" id="{36141D3B-5275-4DE8-9501-5C17F4D150A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AECBBFE-F481-4B28-B718-5BE808D806B8}"/>
              </a:ext>
            </a:extLst>
          </p:cNvPr>
          <p:cNvSpPr>
            <a:spLocks noGrp="1"/>
          </p:cNvSpPr>
          <p:nvPr>
            <p:ph type="sldNum" sz="quarter" idx="12"/>
          </p:nvPr>
        </p:nvSpPr>
        <p:spPr/>
        <p:txBody>
          <a:bodyPr/>
          <a:lstStyle/>
          <a:p>
            <a:fld id="{24433F4D-E2F6-4767-8531-9CA09A2EE0A1}" type="slidenum">
              <a:rPr lang="en-NZ" smtClean="0"/>
              <a:t>‹#›</a:t>
            </a:fld>
            <a:endParaRPr lang="en-NZ"/>
          </a:p>
        </p:txBody>
      </p:sp>
    </p:spTree>
    <p:extLst>
      <p:ext uri="{BB962C8B-B14F-4D97-AF65-F5344CB8AC3E}">
        <p14:creationId xmlns:p14="http://schemas.microsoft.com/office/powerpoint/2010/main" val="239817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F05A-9D60-41AA-A8BD-730918899C09}"/>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E7EEE36-1F30-4DBD-931F-AD20952B0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46679271-93AE-48B6-A2FA-87B66F5F38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BE2718D6-31B7-410A-874D-DBA33C1CC751}"/>
              </a:ext>
            </a:extLst>
          </p:cNvPr>
          <p:cNvSpPr>
            <a:spLocks noGrp="1"/>
          </p:cNvSpPr>
          <p:nvPr>
            <p:ph type="dt" sz="half" idx="10"/>
          </p:nvPr>
        </p:nvSpPr>
        <p:spPr/>
        <p:txBody>
          <a:bodyPr/>
          <a:lstStyle/>
          <a:p>
            <a:fld id="{4269AC8F-9529-4EFA-9920-22D20E603AC5}" type="datetimeFigureOut">
              <a:rPr lang="en-NZ" smtClean="0"/>
              <a:t>29/09/2022</a:t>
            </a:fld>
            <a:endParaRPr lang="en-NZ"/>
          </a:p>
        </p:txBody>
      </p:sp>
      <p:sp>
        <p:nvSpPr>
          <p:cNvPr id="6" name="Footer Placeholder 5">
            <a:extLst>
              <a:ext uri="{FF2B5EF4-FFF2-40B4-BE49-F238E27FC236}">
                <a16:creationId xmlns:a16="http://schemas.microsoft.com/office/drawing/2014/main" id="{C54DA5E2-8E7A-4BC5-BE3D-CF00ABA9802D}"/>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3512C56-7481-4619-9563-124ACE3AA84D}"/>
              </a:ext>
            </a:extLst>
          </p:cNvPr>
          <p:cNvSpPr>
            <a:spLocks noGrp="1"/>
          </p:cNvSpPr>
          <p:nvPr>
            <p:ph type="sldNum" sz="quarter" idx="12"/>
          </p:nvPr>
        </p:nvSpPr>
        <p:spPr/>
        <p:txBody>
          <a:bodyPr/>
          <a:lstStyle/>
          <a:p>
            <a:fld id="{24433F4D-E2F6-4767-8531-9CA09A2EE0A1}" type="slidenum">
              <a:rPr lang="en-NZ" smtClean="0"/>
              <a:t>‹#›</a:t>
            </a:fld>
            <a:endParaRPr lang="en-NZ"/>
          </a:p>
        </p:txBody>
      </p:sp>
    </p:spTree>
    <p:extLst>
      <p:ext uri="{BB962C8B-B14F-4D97-AF65-F5344CB8AC3E}">
        <p14:creationId xmlns:p14="http://schemas.microsoft.com/office/powerpoint/2010/main" val="242523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64F9-D5AA-4DEC-93C7-4E56E83E3CA1}"/>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D1B3659-B809-4BE2-9E08-DE9B65515B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7E8D94-B0B5-42EF-8436-64361211AA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1D8A48A1-5264-4473-AC5D-41E83A325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7A077D-7C21-443F-959A-F58BCF320A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6A95116C-B8C7-4C40-95E2-94757D4D7F45}"/>
              </a:ext>
            </a:extLst>
          </p:cNvPr>
          <p:cNvSpPr>
            <a:spLocks noGrp="1"/>
          </p:cNvSpPr>
          <p:nvPr>
            <p:ph type="dt" sz="half" idx="10"/>
          </p:nvPr>
        </p:nvSpPr>
        <p:spPr/>
        <p:txBody>
          <a:bodyPr/>
          <a:lstStyle/>
          <a:p>
            <a:fld id="{4269AC8F-9529-4EFA-9920-22D20E603AC5}" type="datetimeFigureOut">
              <a:rPr lang="en-NZ" smtClean="0"/>
              <a:t>29/09/2022</a:t>
            </a:fld>
            <a:endParaRPr lang="en-NZ"/>
          </a:p>
        </p:txBody>
      </p:sp>
      <p:sp>
        <p:nvSpPr>
          <p:cNvPr id="8" name="Footer Placeholder 7">
            <a:extLst>
              <a:ext uri="{FF2B5EF4-FFF2-40B4-BE49-F238E27FC236}">
                <a16:creationId xmlns:a16="http://schemas.microsoft.com/office/drawing/2014/main" id="{8DF97F04-D80E-4334-96DC-666BE5F3BDD5}"/>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0DF69B89-13ED-4321-9AFD-5299A9A5229D}"/>
              </a:ext>
            </a:extLst>
          </p:cNvPr>
          <p:cNvSpPr>
            <a:spLocks noGrp="1"/>
          </p:cNvSpPr>
          <p:nvPr>
            <p:ph type="sldNum" sz="quarter" idx="12"/>
          </p:nvPr>
        </p:nvSpPr>
        <p:spPr/>
        <p:txBody>
          <a:bodyPr/>
          <a:lstStyle/>
          <a:p>
            <a:fld id="{24433F4D-E2F6-4767-8531-9CA09A2EE0A1}" type="slidenum">
              <a:rPr lang="en-NZ" smtClean="0"/>
              <a:t>‹#›</a:t>
            </a:fld>
            <a:endParaRPr lang="en-NZ"/>
          </a:p>
        </p:txBody>
      </p:sp>
    </p:spTree>
    <p:extLst>
      <p:ext uri="{BB962C8B-B14F-4D97-AF65-F5344CB8AC3E}">
        <p14:creationId xmlns:p14="http://schemas.microsoft.com/office/powerpoint/2010/main" val="140166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8CD24-725F-4333-98F0-AB785AE3B2F0}"/>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B6F45B69-056D-442C-A2BD-7B4A92BA5F58}"/>
              </a:ext>
            </a:extLst>
          </p:cNvPr>
          <p:cNvSpPr>
            <a:spLocks noGrp="1"/>
          </p:cNvSpPr>
          <p:nvPr>
            <p:ph type="dt" sz="half" idx="10"/>
          </p:nvPr>
        </p:nvSpPr>
        <p:spPr/>
        <p:txBody>
          <a:bodyPr/>
          <a:lstStyle/>
          <a:p>
            <a:fld id="{4269AC8F-9529-4EFA-9920-22D20E603AC5}" type="datetimeFigureOut">
              <a:rPr lang="en-NZ" smtClean="0"/>
              <a:t>29/09/2022</a:t>
            </a:fld>
            <a:endParaRPr lang="en-NZ"/>
          </a:p>
        </p:txBody>
      </p:sp>
      <p:sp>
        <p:nvSpPr>
          <p:cNvPr id="4" name="Footer Placeholder 3">
            <a:extLst>
              <a:ext uri="{FF2B5EF4-FFF2-40B4-BE49-F238E27FC236}">
                <a16:creationId xmlns:a16="http://schemas.microsoft.com/office/drawing/2014/main" id="{A134E27D-1BE3-46FA-86A0-E21D02EFCA4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9C98857F-F245-4BC8-BC12-B0546EE0E902}"/>
              </a:ext>
            </a:extLst>
          </p:cNvPr>
          <p:cNvSpPr>
            <a:spLocks noGrp="1"/>
          </p:cNvSpPr>
          <p:nvPr>
            <p:ph type="sldNum" sz="quarter" idx="12"/>
          </p:nvPr>
        </p:nvSpPr>
        <p:spPr/>
        <p:txBody>
          <a:bodyPr/>
          <a:lstStyle/>
          <a:p>
            <a:fld id="{24433F4D-E2F6-4767-8531-9CA09A2EE0A1}" type="slidenum">
              <a:rPr lang="en-NZ" smtClean="0"/>
              <a:t>‹#›</a:t>
            </a:fld>
            <a:endParaRPr lang="en-NZ"/>
          </a:p>
        </p:txBody>
      </p:sp>
    </p:spTree>
    <p:extLst>
      <p:ext uri="{BB962C8B-B14F-4D97-AF65-F5344CB8AC3E}">
        <p14:creationId xmlns:p14="http://schemas.microsoft.com/office/powerpoint/2010/main" val="2176249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971E84-24FE-4C73-A6F5-05FF0F0A58CF}"/>
              </a:ext>
            </a:extLst>
          </p:cNvPr>
          <p:cNvSpPr>
            <a:spLocks noGrp="1"/>
          </p:cNvSpPr>
          <p:nvPr>
            <p:ph type="dt" sz="half" idx="10"/>
          </p:nvPr>
        </p:nvSpPr>
        <p:spPr/>
        <p:txBody>
          <a:bodyPr/>
          <a:lstStyle/>
          <a:p>
            <a:fld id="{4269AC8F-9529-4EFA-9920-22D20E603AC5}" type="datetimeFigureOut">
              <a:rPr lang="en-NZ" smtClean="0"/>
              <a:t>29/09/2022</a:t>
            </a:fld>
            <a:endParaRPr lang="en-NZ"/>
          </a:p>
        </p:txBody>
      </p:sp>
      <p:sp>
        <p:nvSpPr>
          <p:cNvPr id="3" name="Footer Placeholder 2">
            <a:extLst>
              <a:ext uri="{FF2B5EF4-FFF2-40B4-BE49-F238E27FC236}">
                <a16:creationId xmlns:a16="http://schemas.microsoft.com/office/drawing/2014/main" id="{B759B4E1-F075-4418-BD07-08D88294AD3C}"/>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7DA74866-C461-4919-AC79-319F245AF444}"/>
              </a:ext>
            </a:extLst>
          </p:cNvPr>
          <p:cNvSpPr>
            <a:spLocks noGrp="1"/>
          </p:cNvSpPr>
          <p:nvPr>
            <p:ph type="sldNum" sz="quarter" idx="12"/>
          </p:nvPr>
        </p:nvSpPr>
        <p:spPr/>
        <p:txBody>
          <a:bodyPr/>
          <a:lstStyle/>
          <a:p>
            <a:fld id="{24433F4D-E2F6-4767-8531-9CA09A2EE0A1}" type="slidenum">
              <a:rPr lang="en-NZ" smtClean="0"/>
              <a:t>‹#›</a:t>
            </a:fld>
            <a:endParaRPr lang="en-NZ"/>
          </a:p>
        </p:txBody>
      </p:sp>
    </p:spTree>
    <p:extLst>
      <p:ext uri="{BB962C8B-B14F-4D97-AF65-F5344CB8AC3E}">
        <p14:creationId xmlns:p14="http://schemas.microsoft.com/office/powerpoint/2010/main" val="87246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28D44-5823-4FE2-9485-E3C5D9B69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FB8DB351-2E85-4B72-BA91-7D047F835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F03989A6-37A1-4BD8-8196-FF00001143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893062-69B8-46D5-A6DB-AA9779FE832B}"/>
              </a:ext>
            </a:extLst>
          </p:cNvPr>
          <p:cNvSpPr>
            <a:spLocks noGrp="1"/>
          </p:cNvSpPr>
          <p:nvPr>
            <p:ph type="dt" sz="half" idx="10"/>
          </p:nvPr>
        </p:nvSpPr>
        <p:spPr/>
        <p:txBody>
          <a:bodyPr/>
          <a:lstStyle/>
          <a:p>
            <a:fld id="{4269AC8F-9529-4EFA-9920-22D20E603AC5}" type="datetimeFigureOut">
              <a:rPr lang="en-NZ" smtClean="0"/>
              <a:t>29/09/2022</a:t>
            </a:fld>
            <a:endParaRPr lang="en-NZ"/>
          </a:p>
        </p:txBody>
      </p:sp>
      <p:sp>
        <p:nvSpPr>
          <p:cNvPr id="6" name="Footer Placeholder 5">
            <a:extLst>
              <a:ext uri="{FF2B5EF4-FFF2-40B4-BE49-F238E27FC236}">
                <a16:creationId xmlns:a16="http://schemas.microsoft.com/office/drawing/2014/main" id="{033B550D-C588-46FC-9FA0-AF2F7E85AA8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A4AE673-5515-4A94-993E-BAEF53F9EB13}"/>
              </a:ext>
            </a:extLst>
          </p:cNvPr>
          <p:cNvSpPr>
            <a:spLocks noGrp="1"/>
          </p:cNvSpPr>
          <p:nvPr>
            <p:ph type="sldNum" sz="quarter" idx="12"/>
          </p:nvPr>
        </p:nvSpPr>
        <p:spPr/>
        <p:txBody>
          <a:bodyPr/>
          <a:lstStyle/>
          <a:p>
            <a:fld id="{24433F4D-E2F6-4767-8531-9CA09A2EE0A1}" type="slidenum">
              <a:rPr lang="en-NZ" smtClean="0"/>
              <a:t>‹#›</a:t>
            </a:fld>
            <a:endParaRPr lang="en-NZ"/>
          </a:p>
        </p:txBody>
      </p:sp>
    </p:spTree>
    <p:extLst>
      <p:ext uri="{BB962C8B-B14F-4D97-AF65-F5344CB8AC3E}">
        <p14:creationId xmlns:p14="http://schemas.microsoft.com/office/powerpoint/2010/main" val="3788983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3004-93D6-4B54-8148-75A4CA7722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9D18ABB7-83C4-44C9-A5C9-CDD54C11A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76C6CCF3-DFBE-4DE3-8B15-9B546E6A90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A25FD-22AE-42BB-A41F-74E8114FC6E6}"/>
              </a:ext>
            </a:extLst>
          </p:cNvPr>
          <p:cNvSpPr>
            <a:spLocks noGrp="1"/>
          </p:cNvSpPr>
          <p:nvPr>
            <p:ph type="dt" sz="half" idx="10"/>
          </p:nvPr>
        </p:nvSpPr>
        <p:spPr/>
        <p:txBody>
          <a:bodyPr/>
          <a:lstStyle/>
          <a:p>
            <a:fld id="{4269AC8F-9529-4EFA-9920-22D20E603AC5}" type="datetimeFigureOut">
              <a:rPr lang="en-NZ" smtClean="0"/>
              <a:t>29/09/2022</a:t>
            </a:fld>
            <a:endParaRPr lang="en-NZ"/>
          </a:p>
        </p:txBody>
      </p:sp>
      <p:sp>
        <p:nvSpPr>
          <p:cNvPr id="6" name="Footer Placeholder 5">
            <a:extLst>
              <a:ext uri="{FF2B5EF4-FFF2-40B4-BE49-F238E27FC236}">
                <a16:creationId xmlns:a16="http://schemas.microsoft.com/office/drawing/2014/main" id="{413B3915-4C80-4358-92EF-8CE3A677313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2E678A2-830B-40F6-A3EB-86D66FCF5A1B}"/>
              </a:ext>
            </a:extLst>
          </p:cNvPr>
          <p:cNvSpPr>
            <a:spLocks noGrp="1"/>
          </p:cNvSpPr>
          <p:nvPr>
            <p:ph type="sldNum" sz="quarter" idx="12"/>
          </p:nvPr>
        </p:nvSpPr>
        <p:spPr/>
        <p:txBody>
          <a:bodyPr/>
          <a:lstStyle/>
          <a:p>
            <a:fld id="{24433F4D-E2F6-4767-8531-9CA09A2EE0A1}" type="slidenum">
              <a:rPr lang="en-NZ" smtClean="0"/>
              <a:t>‹#›</a:t>
            </a:fld>
            <a:endParaRPr lang="en-NZ"/>
          </a:p>
        </p:txBody>
      </p:sp>
    </p:spTree>
    <p:extLst>
      <p:ext uri="{BB962C8B-B14F-4D97-AF65-F5344CB8AC3E}">
        <p14:creationId xmlns:p14="http://schemas.microsoft.com/office/powerpoint/2010/main" val="77338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837F5F-8CC8-4808-BB16-5539B1C2B6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073F02B-AB90-4B99-8952-5848A536BE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795D21F7-9B7E-446A-91DB-A1632B608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9AC8F-9529-4EFA-9920-22D20E603AC5}" type="datetimeFigureOut">
              <a:rPr lang="en-NZ" smtClean="0"/>
              <a:t>29/09/2022</a:t>
            </a:fld>
            <a:endParaRPr lang="en-NZ"/>
          </a:p>
        </p:txBody>
      </p:sp>
      <p:sp>
        <p:nvSpPr>
          <p:cNvPr id="5" name="Footer Placeholder 4">
            <a:extLst>
              <a:ext uri="{FF2B5EF4-FFF2-40B4-BE49-F238E27FC236}">
                <a16:creationId xmlns:a16="http://schemas.microsoft.com/office/drawing/2014/main" id="{367608CA-77AE-405B-B2DC-85B916E52C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57778791-3C53-4D40-9D74-9D8DBC28CF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33F4D-E2F6-4767-8531-9CA09A2EE0A1}" type="slidenum">
              <a:rPr lang="en-NZ" smtClean="0"/>
              <a:t>‹#›</a:t>
            </a:fld>
            <a:endParaRPr lang="en-NZ"/>
          </a:p>
        </p:txBody>
      </p:sp>
    </p:spTree>
    <p:extLst>
      <p:ext uri="{BB962C8B-B14F-4D97-AF65-F5344CB8AC3E}">
        <p14:creationId xmlns:p14="http://schemas.microsoft.com/office/powerpoint/2010/main" val="2362421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9A83700-36C5-4BE9-848F-F584567F8B09}"/>
              </a:ext>
            </a:extLst>
          </p:cNvPr>
          <p:cNvGraphicFramePr>
            <a:graphicFrameLocks noGrp="1"/>
          </p:cNvGraphicFramePr>
          <p:nvPr>
            <p:extLst>
              <p:ext uri="{D42A27DB-BD31-4B8C-83A1-F6EECF244321}">
                <p14:modId xmlns:p14="http://schemas.microsoft.com/office/powerpoint/2010/main" val="3404086987"/>
              </p:ext>
            </p:extLst>
          </p:nvPr>
        </p:nvGraphicFramePr>
        <p:xfrm>
          <a:off x="2032000" y="719666"/>
          <a:ext cx="8128000" cy="881332"/>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490185129"/>
                    </a:ext>
                  </a:extLst>
                </a:gridCol>
                <a:gridCol w="6096000">
                  <a:extLst>
                    <a:ext uri="{9D8B030D-6E8A-4147-A177-3AD203B41FA5}">
                      <a16:colId xmlns:a16="http://schemas.microsoft.com/office/drawing/2014/main" val="1577239435"/>
                    </a:ext>
                  </a:extLst>
                </a:gridCol>
              </a:tblGrid>
              <a:tr h="440666">
                <a:tc>
                  <a:txBody>
                    <a:bodyPr/>
                    <a:lstStyle/>
                    <a:p>
                      <a:r>
                        <a:rPr lang="en-NZ" dirty="0"/>
                        <a:t>Name</a:t>
                      </a:r>
                    </a:p>
                  </a:txBody>
                  <a:tcPr/>
                </a:tc>
                <a:tc>
                  <a:txBody>
                    <a:bodyPr/>
                    <a:lstStyle/>
                    <a:p>
                      <a:r>
                        <a:rPr lang="en-NZ" dirty="0"/>
                        <a:t>James</a:t>
                      </a:r>
                    </a:p>
                  </a:txBody>
                  <a:tcPr/>
                </a:tc>
                <a:extLst>
                  <a:ext uri="{0D108BD9-81ED-4DB2-BD59-A6C34878D82A}">
                    <a16:rowId xmlns:a16="http://schemas.microsoft.com/office/drawing/2014/main" val="1310706735"/>
                  </a:ext>
                </a:extLst>
              </a:tr>
              <a:tr h="440666">
                <a:tc>
                  <a:txBody>
                    <a:bodyPr/>
                    <a:lstStyle/>
                    <a:p>
                      <a:r>
                        <a:rPr lang="en-NZ" dirty="0"/>
                        <a:t>Git Hash</a:t>
                      </a:r>
                    </a:p>
                  </a:txBody>
                  <a:tcPr/>
                </a:tc>
                <a:tc>
                  <a:txBody>
                    <a:bodyPr/>
                    <a:lstStyle/>
                    <a:p>
                      <a:pPr lvl="0">
                        <a:buNone/>
                      </a:pPr>
                      <a:r>
                        <a:rPr lang="en-NZ" sz="1800" b="0" i="0" u="none" strike="noStrike" noProof="0" dirty="0">
                          <a:latin typeface="Calibri"/>
                        </a:rPr>
                        <a:t>b02f5a313f43e511992a9f2618782f5ab49d2391</a:t>
                      </a:r>
                      <a:endParaRPr lang="en-US" dirty="0"/>
                    </a:p>
                  </a:txBody>
                  <a:tcPr/>
                </a:tc>
                <a:extLst>
                  <a:ext uri="{0D108BD9-81ED-4DB2-BD59-A6C34878D82A}">
                    <a16:rowId xmlns:a16="http://schemas.microsoft.com/office/drawing/2014/main" val="3474878437"/>
                  </a:ext>
                </a:extLst>
              </a:tr>
            </a:tbl>
          </a:graphicData>
        </a:graphic>
      </p:graphicFrame>
      <p:graphicFrame>
        <p:nvGraphicFramePr>
          <p:cNvPr id="5" name="Table 5">
            <a:extLst>
              <a:ext uri="{FF2B5EF4-FFF2-40B4-BE49-F238E27FC236}">
                <a16:creationId xmlns:a16="http://schemas.microsoft.com/office/drawing/2014/main" id="{79E6BD60-C902-4B16-9125-9B6E6367D616}"/>
              </a:ext>
            </a:extLst>
          </p:cNvPr>
          <p:cNvGraphicFramePr>
            <a:graphicFrameLocks noGrp="1"/>
          </p:cNvGraphicFramePr>
          <p:nvPr>
            <p:extLst>
              <p:ext uri="{D42A27DB-BD31-4B8C-83A1-F6EECF244321}">
                <p14:modId xmlns:p14="http://schemas.microsoft.com/office/powerpoint/2010/main" val="1249787501"/>
              </p:ext>
            </p:extLst>
          </p:nvPr>
        </p:nvGraphicFramePr>
        <p:xfrm>
          <a:off x="2032000" y="1581727"/>
          <a:ext cx="8128000" cy="882596"/>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274210071"/>
                    </a:ext>
                  </a:extLst>
                </a:gridCol>
                <a:gridCol w="2032000">
                  <a:extLst>
                    <a:ext uri="{9D8B030D-6E8A-4147-A177-3AD203B41FA5}">
                      <a16:colId xmlns:a16="http://schemas.microsoft.com/office/drawing/2014/main" val="1671360655"/>
                    </a:ext>
                  </a:extLst>
                </a:gridCol>
                <a:gridCol w="2032000">
                  <a:extLst>
                    <a:ext uri="{9D8B030D-6E8A-4147-A177-3AD203B41FA5}">
                      <a16:colId xmlns:a16="http://schemas.microsoft.com/office/drawing/2014/main" val="3709219702"/>
                    </a:ext>
                  </a:extLst>
                </a:gridCol>
                <a:gridCol w="2032000">
                  <a:extLst>
                    <a:ext uri="{9D8B030D-6E8A-4147-A177-3AD203B41FA5}">
                      <a16:colId xmlns:a16="http://schemas.microsoft.com/office/drawing/2014/main" val="173580630"/>
                    </a:ext>
                  </a:extLst>
                </a:gridCol>
              </a:tblGrid>
              <a:tr h="441298">
                <a:tc>
                  <a:txBody>
                    <a:bodyPr/>
                    <a:lstStyle/>
                    <a:p>
                      <a:r>
                        <a:rPr lang="en-NZ" dirty="0"/>
                        <a:t>Sprint number</a:t>
                      </a:r>
                    </a:p>
                  </a:txBody>
                  <a:tcPr/>
                </a:tc>
                <a:tc>
                  <a:txBody>
                    <a:bodyPr/>
                    <a:lstStyle/>
                    <a:p>
                      <a:r>
                        <a:rPr lang="en-NZ" dirty="0"/>
                        <a:t>Start date</a:t>
                      </a:r>
                    </a:p>
                  </a:txBody>
                  <a:tcPr/>
                </a:tc>
                <a:tc>
                  <a:txBody>
                    <a:bodyPr/>
                    <a:lstStyle/>
                    <a:p>
                      <a:r>
                        <a:rPr lang="en-NZ" dirty="0"/>
                        <a:t>end date</a:t>
                      </a:r>
                    </a:p>
                  </a:txBody>
                  <a:tcPr/>
                </a:tc>
                <a:tc>
                  <a:txBody>
                    <a:bodyPr/>
                    <a:lstStyle/>
                    <a:p>
                      <a:r>
                        <a:rPr lang="en-NZ" dirty="0"/>
                        <a:t>Work hard rating</a:t>
                      </a:r>
                    </a:p>
                  </a:txBody>
                  <a:tcPr/>
                </a:tc>
                <a:extLst>
                  <a:ext uri="{0D108BD9-81ED-4DB2-BD59-A6C34878D82A}">
                    <a16:rowId xmlns:a16="http://schemas.microsoft.com/office/drawing/2014/main" val="2015294378"/>
                  </a:ext>
                </a:extLst>
              </a:tr>
              <a:tr h="441298">
                <a:tc>
                  <a:txBody>
                    <a:bodyPr/>
                    <a:lstStyle/>
                    <a:p>
                      <a:r>
                        <a:rPr lang="en-NZ" dirty="0"/>
                        <a:t>2</a:t>
                      </a:r>
                    </a:p>
                  </a:txBody>
                  <a:tcPr/>
                </a:tc>
                <a:tc>
                  <a:txBody>
                    <a:bodyPr/>
                    <a:lstStyle/>
                    <a:p>
                      <a:pPr lvl="0">
                        <a:buNone/>
                      </a:pPr>
                      <a:r>
                        <a:rPr lang="en-NZ" sz="1800" b="0" i="0" u="none" strike="noStrike" noProof="0" dirty="0">
                          <a:latin typeface="Calibri"/>
                        </a:rPr>
                        <a:t>4/04</a:t>
                      </a:r>
                      <a:endParaRPr lang="en-US" dirty="0"/>
                    </a:p>
                  </a:txBody>
                  <a:tcPr/>
                </a:tc>
                <a:tc>
                  <a:txBody>
                    <a:bodyPr/>
                    <a:lstStyle/>
                    <a:p>
                      <a:pPr lvl="0">
                        <a:buNone/>
                      </a:pPr>
                      <a:r>
                        <a:rPr lang="en-NZ" sz="1800" b="0" i="0" u="none" strike="noStrike" noProof="0" dirty="0">
                          <a:latin typeface="Calibri"/>
                        </a:rPr>
                        <a:t>15/04</a:t>
                      </a:r>
                      <a:endParaRPr lang="en-US" dirty="0"/>
                    </a:p>
                  </a:txBody>
                  <a:tcPr/>
                </a:tc>
                <a:tc>
                  <a:txBody>
                    <a:bodyPr/>
                    <a:lstStyle/>
                    <a:p>
                      <a:r>
                        <a:rPr lang="en-NZ" dirty="0"/>
                        <a:t>2/5</a:t>
                      </a:r>
                    </a:p>
                  </a:txBody>
                  <a:tcPr/>
                </a:tc>
                <a:extLst>
                  <a:ext uri="{0D108BD9-81ED-4DB2-BD59-A6C34878D82A}">
                    <a16:rowId xmlns:a16="http://schemas.microsoft.com/office/drawing/2014/main" val="948034982"/>
                  </a:ext>
                </a:extLst>
              </a:tr>
            </a:tbl>
          </a:graphicData>
        </a:graphic>
      </p:graphicFrame>
    </p:spTree>
    <p:extLst>
      <p:ext uri="{BB962C8B-B14F-4D97-AF65-F5344CB8AC3E}">
        <p14:creationId xmlns:p14="http://schemas.microsoft.com/office/powerpoint/2010/main" val="1226710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EFD0-A22C-44BB-816F-B4A5B6CF998D}"/>
              </a:ext>
            </a:extLst>
          </p:cNvPr>
          <p:cNvSpPr>
            <a:spLocks noGrp="1"/>
          </p:cNvSpPr>
          <p:nvPr>
            <p:ph type="title"/>
          </p:nvPr>
        </p:nvSpPr>
        <p:spPr/>
        <p:txBody>
          <a:bodyPr/>
          <a:lstStyle/>
          <a:p>
            <a:r>
              <a:rPr lang="en-NZ" sz="1800" b="1" dirty="0">
                <a:effectLst/>
                <a:latin typeface="Arial" panose="020B0604020202020204" pitchFamily="34" charset="0"/>
                <a:ea typeface="Arial" panose="020B0604020202020204" pitchFamily="34" charset="0"/>
              </a:rPr>
              <a:t>Screenshot of the game at the end of the sprint</a:t>
            </a:r>
            <a:endParaRPr lang="en-NZ" dirty="0"/>
          </a:p>
        </p:txBody>
      </p:sp>
      <p:pic>
        <p:nvPicPr>
          <p:cNvPr id="4" name="Picture 4" descr="A picture containing application&#10;&#10;Description automatically generated">
            <a:extLst>
              <a:ext uri="{FF2B5EF4-FFF2-40B4-BE49-F238E27FC236}">
                <a16:creationId xmlns:a16="http://schemas.microsoft.com/office/drawing/2014/main" id="{C4207209-18F2-CB3F-A5F7-B51F43CAA979}"/>
              </a:ext>
            </a:extLst>
          </p:cNvPr>
          <p:cNvPicPr>
            <a:picLocks noGrp="1" noChangeAspect="1"/>
          </p:cNvPicPr>
          <p:nvPr>
            <p:ph idx="1"/>
          </p:nvPr>
        </p:nvPicPr>
        <p:blipFill>
          <a:blip r:embed="rId2"/>
          <a:stretch>
            <a:fillRect/>
          </a:stretch>
        </p:blipFill>
        <p:spPr>
          <a:xfrm>
            <a:off x="1887485" y="1825625"/>
            <a:ext cx="8417030" cy="4351338"/>
          </a:xfrm>
        </p:spPr>
      </p:pic>
    </p:spTree>
    <p:extLst>
      <p:ext uri="{BB962C8B-B14F-4D97-AF65-F5344CB8AC3E}">
        <p14:creationId xmlns:p14="http://schemas.microsoft.com/office/powerpoint/2010/main" val="106881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E6D5-FB57-4631-A4B6-1475F057D919}"/>
              </a:ext>
            </a:extLst>
          </p:cNvPr>
          <p:cNvSpPr>
            <a:spLocks noGrp="1"/>
          </p:cNvSpPr>
          <p:nvPr>
            <p:ph type="title"/>
          </p:nvPr>
        </p:nvSpPr>
        <p:spPr/>
        <p:txBody>
          <a:bodyPr/>
          <a:lstStyle/>
          <a:p>
            <a:r>
              <a:rPr lang="en-NZ" sz="1800" b="1" dirty="0">
                <a:effectLst/>
                <a:latin typeface="Arial" panose="020B0604020202020204" pitchFamily="34" charset="0"/>
                <a:ea typeface="Arial" panose="020B0604020202020204" pitchFamily="34" charset="0"/>
              </a:rPr>
              <a:t>Video of the game at the end of the sprint</a:t>
            </a:r>
            <a:endParaRPr lang="en-NZ" dirty="0"/>
          </a:p>
        </p:txBody>
      </p:sp>
      <p:sp>
        <p:nvSpPr>
          <p:cNvPr id="3" name="Content Placeholder 2">
            <a:extLst>
              <a:ext uri="{FF2B5EF4-FFF2-40B4-BE49-F238E27FC236}">
                <a16:creationId xmlns:a16="http://schemas.microsoft.com/office/drawing/2014/main" id="{BD9768C8-A2CE-4EC1-8307-FE83DDF30B8C}"/>
              </a:ext>
            </a:extLst>
          </p:cNvPr>
          <p:cNvSpPr>
            <a:spLocks noGrp="1"/>
          </p:cNvSpPr>
          <p:nvPr>
            <p:ph idx="1"/>
          </p:nvPr>
        </p:nvSpPr>
        <p:spPr/>
        <p:txBody>
          <a:bodyPr vert="horz" lIns="91440" tIns="45720" rIns="91440" bIns="45720" rtlCol="0" anchor="t">
            <a:normAutofit/>
          </a:bodyPr>
          <a:lstStyle/>
          <a:p>
            <a:r>
              <a:rPr lang="en-NZ" dirty="0">
                <a:cs typeface="Calibri"/>
              </a:rPr>
              <a:t>Same video as sprint 1 due to branches not being pushed to master so game wouldn't work </a:t>
            </a:r>
            <a:endParaRPr lang="en-NZ" dirty="0"/>
          </a:p>
        </p:txBody>
      </p:sp>
    </p:spTree>
    <p:extLst>
      <p:ext uri="{BB962C8B-B14F-4D97-AF65-F5344CB8AC3E}">
        <p14:creationId xmlns:p14="http://schemas.microsoft.com/office/powerpoint/2010/main" val="125979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51F5-131B-4C04-BF30-58B2DF38269B}"/>
              </a:ext>
            </a:extLst>
          </p:cNvPr>
          <p:cNvSpPr>
            <a:spLocks noGrp="1"/>
          </p:cNvSpPr>
          <p:nvPr>
            <p:ph type="title"/>
          </p:nvPr>
        </p:nvSpPr>
        <p:spPr/>
        <p:txBody>
          <a:bodyPr/>
          <a:lstStyle/>
          <a:p>
            <a:r>
              <a:rPr lang="en-NZ" sz="1800" b="1" dirty="0">
                <a:effectLst/>
                <a:latin typeface="Arial" panose="020B0604020202020204" pitchFamily="34" charset="0"/>
                <a:ea typeface="Arial" panose="020B0604020202020204" pitchFamily="34" charset="0"/>
              </a:rPr>
              <a:t>Notes for next time, future improvements</a:t>
            </a:r>
            <a:endParaRPr lang="en-NZ" dirty="0"/>
          </a:p>
        </p:txBody>
      </p:sp>
      <p:sp>
        <p:nvSpPr>
          <p:cNvPr id="3" name="Content Placeholder 2">
            <a:extLst>
              <a:ext uri="{FF2B5EF4-FFF2-40B4-BE49-F238E27FC236}">
                <a16:creationId xmlns:a16="http://schemas.microsoft.com/office/drawing/2014/main" id="{DE4D5E68-2AC4-4DF3-A7C1-BDAE009BC401}"/>
              </a:ext>
            </a:extLst>
          </p:cNvPr>
          <p:cNvSpPr>
            <a:spLocks noGrp="1"/>
          </p:cNvSpPr>
          <p:nvPr>
            <p:ph idx="1"/>
          </p:nvPr>
        </p:nvSpPr>
        <p:spPr/>
        <p:txBody>
          <a:bodyPr vert="horz" lIns="91440" tIns="45720" rIns="91440" bIns="45720" rtlCol="0" anchor="t">
            <a:noAutofit/>
          </a:bodyPr>
          <a:lstStyle/>
          <a:p>
            <a:r>
              <a:rPr lang="en-NZ" sz="2400" dirty="0">
                <a:cs typeface="Calibri"/>
              </a:rPr>
              <a:t>This sprint for me was slow and not well done, </a:t>
            </a:r>
            <a:r>
              <a:rPr lang="en-NZ" sz="2400" dirty="0" err="1">
                <a:cs typeface="Calibri"/>
              </a:rPr>
              <a:t>i</a:t>
            </a:r>
            <a:r>
              <a:rPr lang="en-NZ" sz="2400" dirty="0">
                <a:cs typeface="Calibri"/>
              </a:rPr>
              <a:t> badly started to look at </a:t>
            </a:r>
            <a:r>
              <a:rPr lang="en-NZ" sz="2400" dirty="0" err="1">
                <a:cs typeface="Calibri"/>
              </a:rPr>
              <a:t>pymunk</a:t>
            </a:r>
            <a:r>
              <a:rPr lang="en-NZ" sz="2400" dirty="0">
                <a:cs typeface="Calibri"/>
              </a:rPr>
              <a:t> and then became ill shortening the time </a:t>
            </a:r>
            <a:r>
              <a:rPr lang="en-NZ" sz="2400" dirty="0" err="1">
                <a:cs typeface="Calibri"/>
              </a:rPr>
              <a:t>i</a:t>
            </a:r>
            <a:r>
              <a:rPr lang="en-NZ" sz="2400" dirty="0">
                <a:cs typeface="Calibri"/>
              </a:rPr>
              <a:t> was able to spend on the game in this sprint. For future improvements </a:t>
            </a:r>
            <a:r>
              <a:rPr lang="en-NZ" sz="2400" dirty="0" err="1">
                <a:cs typeface="Calibri"/>
              </a:rPr>
              <a:t>i</a:t>
            </a:r>
            <a:r>
              <a:rPr lang="en-NZ" sz="2400" dirty="0">
                <a:cs typeface="Calibri"/>
              </a:rPr>
              <a:t> should plan for unexpected absences from the game due to illness or other reasons and </a:t>
            </a:r>
            <a:r>
              <a:rPr lang="en-NZ" sz="2400" dirty="0" err="1">
                <a:cs typeface="Calibri"/>
              </a:rPr>
              <a:t>i</a:t>
            </a:r>
            <a:r>
              <a:rPr lang="en-NZ" sz="2400" dirty="0">
                <a:cs typeface="Calibri"/>
              </a:rPr>
              <a:t> should also approach new areas needed for the game more cautiously so that </a:t>
            </a:r>
            <a:r>
              <a:rPr lang="en-NZ" sz="2400" dirty="0" err="1">
                <a:cs typeface="Calibri"/>
              </a:rPr>
              <a:t>i</a:t>
            </a:r>
            <a:r>
              <a:rPr lang="en-NZ" sz="2400" dirty="0">
                <a:cs typeface="Calibri"/>
              </a:rPr>
              <a:t> don't make the mistake of underestimating things like </a:t>
            </a:r>
            <a:r>
              <a:rPr lang="en-NZ" sz="2400" dirty="0" err="1">
                <a:cs typeface="Calibri"/>
              </a:rPr>
              <a:t>pymunk</a:t>
            </a:r>
            <a:r>
              <a:rPr lang="en-NZ" sz="2400" dirty="0">
                <a:cs typeface="Calibri"/>
              </a:rPr>
              <a:t>. The game has a long way to go and next </a:t>
            </a:r>
            <a:r>
              <a:rPr lang="en-NZ" sz="2400" dirty="0" err="1">
                <a:cs typeface="Calibri"/>
              </a:rPr>
              <a:t>i</a:t>
            </a:r>
            <a:r>
              <a:rPr lang="en-NZ" sz="2400" dirty="0">
                <a:cs typeface="Calibri"/>
              </a:rPr>
              <a:t> would like to finish</a:t>
            </a:r>
          </a:p>
          <a:p>
            <a:r>
              <a:rPr lang="en-NZ" sz="2400" dirty="0" err="1">
                <a:cs typeface="Calibri"/>
              </a:rPr>
              <a:t>Pymunk</a:t>
            </a:r>
            <a:r>
              <a:rPr lang="en-NZ" sz="2400" dirty="0">
                <a:cs typeface="Calibri"/>
              </a:rPr>
              <a:t> and integrate it into the game fully allowing things to move within it.</a:t>
            </a:r>
          </a:p>
          <a:p>
            <a:r>
              <a:rPr lang="en-NZ" sz="2400" dirty="0">
                <a:cs typeface="Calibri"/>
              </a:rPr>
              <a:t>We should also create a meteor sprite to replace the testing ones and spawn them into the game at random locations</a:t>
            </a:r>
          </a:p>
          <a:p>
            <a:r>
              <a:rPr lang="en-NZ" sz="2400" dirty="0">
                <a:cs typeface="Calibri"/>
              </a:rPr>
              <a:t>Give the enemy the ability to move around the map while avoiding asteroids and targeting the player.</a:t>
            </a:r>
          </a:p>
        </p:txBody>
      </p:sp>
    </p:spTree>
    <p:extLst>
      <p:ext uri="{BB962C8B-B14F-4D97-AF65-F5344CB8AC3E}">
        <p14:creationId xmlns:p14="http://schemas.microsoft.com/office/powerpoint/2010/main" val="64101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3D462-F355-46A6-8EAD-228D99791BB9}"/>
              </a:ext>
            </a:extLst>
          </p:cNvPr>
          <p:cNvSpPr>
            <a:spLocks noGrp="1"/>
          </p:cNvSpPr>
          <p:nvPr>
            <p:ph type="title"/>
          </p:nvPr>
        </p:nvSpPr>
        <p:spPr/>
        <p:txBody>
          <a:bodyPr/>
          <a:lstStyle/>
          <a:p>
            <a:r>
              <a:rPr lang="en-NZ" sz="1800" b="1" dirty="0">
                <a:effectLst/>
                <a:latin typeface="Arial" panose="020B0604020202020204" pitchFamily="34" charset="0"/>
                <a:ea typeface="Arial" panose="020B0604020202020204" pitchFamily="34" charset="0"/>
              </a:rPr>
              <a:t>KANBAN board at the start of the sprint</a:t>
            </a:r>
            <a:endParaRPr lang="en-NZ" dirty="0"/>
          </a:p>
        </p:txBody>
      </p:sp>
      <p:pic>
        <p:nvPicPr>
          <p:cNvPr id="4" name="Picture 4" descr="A screenshot of a computer&#10;&#10;Description automatically generated">
            <a:extLst>
              <a:ext uri="{FF2B5EF4-FFF2-40B4-BE49-F238E27FC236}">
                <a16:creationId xmlns:a16="http://schemas.microsoft.com/office/drawing/2014/main" id="{5199864C-5524-B963-7EC3-1326592B4D4A}"/>
              </a:ext>
            </a:extLst>
          </p:cNvPr>
          <p:cNvPicPr>
            <a:picLocks noGrp="1" noChangeAspect="1"/>
          </p:cNvPicPr>
          <p:nvPr>
            <p:ph idx="1"/>
          </p:nvPr>
        </p:nvPicPr>
        <p:blipFill>
          <a:blip r:embed="rId2"/>
          <a:stretch>
            <a:fillRect/>
          </a:stretch>
        </p:blipFill>
        <p:spPr>
          <a:xfrm>
            <a:off x="2225499" y="1825625"/>
            <a:ext cx="7741002" cy="4351338"/>
          </a:xfrm>
        </p:spPr>
      </p:pic>
    </p:spTree>
    <p:extLst>
      <p:ext uri="{BB962C8B-B14F-4D97-AF65-F5344CB8AC3E}">
        <p14:creationId xmlns:p14="http://schemas.microsoft.com/office/powerpoint/2010/main" val="3015137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D314-A58C-47E6-A5B0-EB702F271079}"/>
              </a:ext>
            </a:extLst>
          </p:cNvPr>
          <p:cNvSpPr>
            <a:spLocks noGrp="1"/>
          </p:cNvSpPr>
          <p:nvPr>
            <p:ph type="title"/>
          </p:nvPr>
        </p:nvSpPr>
        <p:spPr/>
        <p:txBody>
          <a:bodyPr/>
          <a:lstStyle/>
          <a:p>
            <a:r>
              <a:rPr lang="en-NZ" sz="1800" b="1" dirty="0">
                <a:effectLst/>
                <a:latin typeface="Arial" panose="020B0604020202020204" pitchFamily="34" charset="0"/>
                <a:ea typeface="Arial" panose="020B0604020202020204" pitchFamily="34" charset="0"/>
              </a:rPr>
              <a:t>Screenshot of the game at the start of the sprint</a:t>
            </a:r>
            <a:endParaRPr lang="en-NZ" dirty="0"/>
          </a:p>
        </p:txBody>
      </p:sp>
      <p:pic>
        <p:nvPicPr>
          <p:cNvPr id="3" name="Picture 3" descr="A picture containing text&#10;&#10;Description automatically generated">
            <a:extLst>
              <a:ext uri="{FF2B5EF4-FFF2-40B4-BE49-F238E27FC236}">
                <a16:creationId xmlns:a16="http://schemas.microsoft.com/office/drawing/2014/main" id="{A4765C1D-6E56-91A3-22BA-19CAECA7AF88}"/>
              </a:ext>
            </a:extLst>
          </p:cNvPr>
          <p:cNvPicPr>
            <a:picLocks noGrp="1" noChangeAspect="1"/>
          </p:cNvPicPr>
          <p:nvPr>
            <p:ph idx="1"/>
          </p:nvPr>
        </p:nvPicPr>
        <p:blipFill>
          <a:blip r:embed="rId2"/>
          <a:stretch>
            <a:fillRect/>
          </a:stretch>
        </p:blipFill>
        <p:spPr>
          <a:xfrm>
            <a:off x="1754183" y="1825625"/>
            <a:ext cx="8683633" cy="4351338"/>
          </a:xfrm>
        </p:spPr>
      </p:pic>
    </p:spTree>
    <p:extLst>
      <p:ext uri="{BB962C8B-B14F-4D97-AF65-F5344CB8AC3E}">
        <p14:creationId xmlns:p14="http://schemas.microsoft.com/office/powerpoint/2010/main" val="52267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0260-A3EE-4413-B72C-08823F336014}"/>
              </a:ext>
            </a:extLst>
          </p:cNvPr>
          <p:cNvSpPr>
            <a:spLocks noGrp="1"/>
          </p:cNvSpPr>
          <p:nvPr>
            <p:ph type="title"/>
          </p:nvPr>
        </p:nvSpPr>
        <p:spPr/>
        <p:txBody>
          <a:bodyPr/>
          <a:lstStyle/>
          <a:p>
            <a:r>
              <a:rPr lang="en-NZ" sz="1800" b="1" dirty="0">
                <a:effectLst/>
                <a:latin typeface="Arial" panose="020B0604020202020204" pitchFamily="34" charset="0"/>
                <a:ea typeface="Arial" panose="020B0604020202020204" pitchFamily="34" charset="0"/>
              </a:rPr>
              <a:t>Sprint Reflection and summary</a:t>
            </a:r>
            <a:endParaRPr lang="en-NZ" dirty="0"/>
          </a:p>
        </p:txBody>
      </p:sp>
      <p:sp>
        <p:nvSpPr>
          <p:cNvPr id="3" name="Content Placeholder 2">
            <a:extLst>
              <a:ext uri="{FF2B5EF4-FFF2-40B4-BE49-F238E27FC236}">
                <a16:creationId xmlns:a16="http://schemas.microsoft.com/office/drawing/2014/main" id="{395C5A98-C029-4C48-8F5A-1A66E3DC4596}"/>
              </a:ext>
            </a:extLst>
          </p:cNvPr>
          <p:cNvSpPr>
            <a:spLocks noGrp="1"/>
          </p:cNvSpPr>
          <p:nvPr>
            <p:ph idx="1"/>
          </p:nvPr>
        </p:nvSpPr>
        <p:spPr/>
        <p:txBody>
          <a:bodyPr vert="horz" lIns="91440" tIns="45720" rIns="91440" bIns="45720" rtlCol="0" anchor="t">
            <a:normAutofit/>
          </a:bodyPr>
          <a:lstStyle/>
          <a:p>
            <a:r>
              <a:rPr lang="en-NZ" sz="1600" dirty="0">
                <a:cs typeface="Calibri"/>
              </a:rPr>
              <a:t>I think that the work I did on this sprint was very minimal and that </a:t>
            </a:r>
            <a:r>
              <a:rPr lang="en-NZ" sz="1600" dirty="0" err="1">
                <a:cs typeface="Calibri"/>
              </a:rPr>
              <a:t>i</a:t>
            </a:r>
            <a:r>
              <a:rPr lang="en-NZ" sz="1600" dirty="0">
                <a:cs typeface="Calibri"/>
              </a:rPr>
              <a:t> could've have done better.</a:t>
            </a:r>
          </a:p>
          <a:p>
            <a:r>
              <a:rPr lang="en-NZ" sz="1600" dirty="0">
                <a:cs typeface="Calibri"/>
              </a:rPr>
              <a:t>I started to research and learn the </a:t>
            </a:r>
            <a:r>
              <a:rPr lang="en-NZ" sz="1600" dirty="0" err="1">
                <a:cs typeface="Calibri"/>
              </a:rPr>
              <a:t>Pymunk</a:t>
            </a:r>
            <a:r>
              <a:rPr lang="en-NZ" sz="1600" dirty="0">
                <a:cs typeface="Calibri"/>
              </a:rPr>
              <a:t> Physics engine on how it operated and how </a:t>
            </a:r>
            <a:r>
              <a:rPr lang="en-NZ" sz="1600" dirty="0" err="1">
                <a:cs typeface="Calibri"/>
              </a:rPr>
              <a:t>i</a:t>
            </a:r>
            <a:r>
              <a:rPr lang="en-NZ" sz="1600" dirty="0">
                <a:cs typeface="Calibri"/>
              </a:rPr>
              <a:t> could integrate it into the game for the player to move and contact meteors and enemies, make it so meteors can contact other meteors crashing and ricocheting off each other in a realistic way. However, I found </a:t>
            </a:r>
            <a:r>
              <a:rPr lang="en-NZ" sz="1600" dirty="0" err="1">
                <a:cs typeface="Calibri"/>
              </a:rPr>
              <a:t>Pymunk</a:t>
            </a:r>
            <a:r>
              <a:rPr lang="en-NZ" sz="1600" dirty="0">
                <a:cs typeface="Calibri"/>
              </a:rPr>
              <a:t> very confusing and complex to use in the game and it took the entire sprint to learn and test it watching many videos on it and learning through arcade academy. I tried to quickly to integrate it into the game without understanding it fully and </a:t>
            </a:r>
            <a:r>
              <a:rPr lang="en-NZ" sz="1600" dirty="0" err="1">
                <a:cs typeface="Calibri"/>
              </a:rPr>
              <a:t>i</a:t>
            </a:r>
            <a:r>
              <a:rPr lang="en-NZ" sz="1600" dirty="0">
                <a:cs typeface="Calibri"/>
              </a:rPr>
              <a:t> ran into lots of problems with me not supplying enough parameters or not using it in the right way with arcade and other code, ultimately </a:t>
            </a:r>
            <a:r>
              <a:rPr lang="en-NZ" sz="1600" dirty="0" err="1">
                <a:cs typeface="Calibri"/>
              </a:rPr>
              <a:t>i</a:t>
            </a:r>
            <a:r>
              <a:rPr lang="en-NZ" sz="1600" dirty="0">
                <a:cs typeface="Calibri"/>
              </a:rPr>
              <a:t> believed the way </a:t>
            </a:r>
            <a:r>
              <a:rPr lang="en-NZ" sz="1600" dirty="0" err="1">
                <a:cs typeface="Calibri"/>
              </a:rPr>
              <a:t>i</a:t>
            </a:r>
            <a:r>
              <a:rPr lang="en-NZ" sz="1600" dirty="0">
                <a:cs typeface="Calibri"/>
              </a:rPr>
              <a:t> approached it slowed the whole process of using </a:t>
            </a:r>
            <a:r>
              <a:rPr lang="en-NZ" sz="1600" dirty="0" err="1">
                <a:cs typeface="Calibri"/>
              </a:rPr>
              <a:t>pymunk</a:t>
            </a:r>
            <a:r>
              <a:rPr lang="en-NZ" sz="1600" dirty="0">
                <a:cs typeface="Calibri"/>
              </a:rPr>
              <a:t> down, this showed me that </a:t>
            </a:r>
            <a:r>
              <a:rPr lang="en-NZ" sz="1600" dirty="0" err="1">
                <a:cs typeface="Calibri"/>
              </a:rPr>
              <a:t>i</a:t>
            </a:r>
            <a:r>
              <a:rPr lang="en-NZ" sz="1600" dirty="0">
                <a:cs typeface="Calibri"/>
              </a:rPr>
              <a:t> should look at the problem overall and try and learn it full before putting it into the game making me learning take the whole sprint without it being in the game.</a:t>
            </a:r>
          </a:p>
          <a:p>
            <a:r>
              <a:rPr lang="en-NZ" sz="1600" dirty="0">
                <a:cs typeface="Calibri"/>
              </a:rPr>
              <a:t>On the second week of sprint 2 </a:t>
            </a:r>
            <a:r>
              <a:rPr lang="en-NZ" sz="1600" dirty="0" err="1">
                <a:cs typeface="Calibri"/>
              </a:rPr>
              <a:t>i</a:t>
            </a:r>
            <a:r>
              <a:rPr lang="en-NZ" sz="1600" dirty="0">
                <a:cs typeface="Calibri"/>
              </a:rPr>
              <a:t> came down with Covid 19 meaning </a:t>
            </a:r>
            <a:r>
              <a:rPr lang="en-NZ" sz="1600" dirty="0" err="1">
                <a:cs typeface="Calibri"/>
              </a:rPr>
              <a:t>i</a:t>
            </a:r>
            <a:r>
              <a:rPr lang="en-NZ" sz="1600" dirty="0">
                <a:cs typeface="Calibri"/>
              </a:rPr>
              <a:t> was unable to make any progress in the other half of the sprint, this showed me to not rely on my health in completing the whole sprint and that </a:t>
            </a:r>
            <a:r>
              <a:rPr lang="en-NZ" sz="1600" dirty="0" err="1">
                <a:cs typeface="Calibri"/>
              </a:rPr>
              <a:t>i</a:t>
            </a:r>
            <a:r>
              <a:rPr lang="en-NZ" sz="1600" dirty="0">
                <a:cs typeface="Calibri"/>
              </a:rPr>
              <a:t> should plan for this because </a:t>
            </a:r>
            <a:r>
              <a:rPr lang="en-NZ" sz="1600" dirty="0" err="1">
                <a:cs typeface="Calibri"/>
              </a:rPr>
              <a:t>i</a:t>
            </a:r>
            <a:r>
              <a:rPr lang="en-NZ" sz="1600" dirty="0">
                <a:cs typeface="Calibri"/>
              </a:rPr>
              <a:t> wasn't able to complete the task </a:t>
            </a:r>
            <a:r>
              <a:rPr lang="en-NZ" sz="1600" dirty="0" err="1">
                <a:cs typeface="Calibri"/>
              </a:rPr>
              <a:t>i</a:t>
            </a:r>
            <a:r>
              <a:rPr lang="en-NZ" sz="1600" dirty="0">
                <a:cs typeface="Calibri"/>
              </a:rPr>
              <a:t> set myself at the start of sprint 2.</a:t>
            </a:r>
          </a:p>
          <a:p>
            <a:r>
              <a:rPr lang="en-NZ" sz="1600" dirty="0">
                <a:cs typeface="Calibri"/>
              </a:rPr>
              <a:t>Overall due to my bad way at approaching </a:t>
            </a:r>
            <a:r>
              <a:rPr lang="en-NZ" sz="1600" dirty="0" err="1">
                <a:cs typeface="Calibri"/>
              </a:rPr>
              <a:t>pymunk</a:t>
            </a:r>
            <a:r>
              <a:rPr lang="en-NZ" sz="1600" dirty="0">
                <a:cs typeface="Calibri"/>
              </a:rPr>
              <a:t> and that </a:t>
            </a:r>
            <a:r>
              <a:rPr lang="en-NZ" sz="1600" dirty="0" err="1">
                <a:cs typeface="Calibri"/>
              </a:rPr>
              <a:t>i</a:t>
            </a:r>
            <a:r>
              <a:rPr lang="en-NZ" sz="1600" dirty="0">
                <a:cs typeface="Calibri"/>
              </a:rPr>
              <a:t> got covid </a:t>
            </a:r>
            <a:r>
              <a:rPr lang="en-NZ" sz="1600" dirty="0" err="1">
                <a:cs typeface="Calibri"/>
              </a:rPr>
              <a:t>i</a:t>
            </a:r>
            <a:r>
              <a:rPr lang="en-NZ" sz="1600" dirty="0">
                <a:cs typeface="Calibri"/>
              </a:rPr>
              <a:t> believe </a:t>
            </a:r>
            <a:r>
              <a:rPr lang="en-NZ" sz="1600" dirty="0" err="1">
                <a:cs typeface="Calibri"/>
              </a:rPr>
              <a:t>i</a:t>
            </a:r>
            <a:r>
              <a:rPr lang="en-NZ" sz="1600" dirty="0">
                <a:cs typeface="Calibri"/>
              </a:rPr>
              <a:t> </a:t>
            </a:r>
            <a:r>
              <a:rPr lang="en-NZ" sz="1600" dirty="0" err="1">
                <a:cs typeface="Calibri"/>
              </a:rPr>
              <a:t>couldve</a:t>
            </a:r>
            <a:r>
              <a:rPr lang="en-NZ" sz="1600" dirty="0">
                <a:cs typeface="Calibri"/>
              </a:rPr>
              <a:t> done better on how </a:t>
            </a:r>
            <a:r>
              <a:rPr lang="en-NZ" sz="1600" dirty="0" err="1">
                <a:cs typeface="Calibri"/>
              </a:rPr>
              <a:t>i</a:t>
            </a:r>
            <a:r>
              <a:rPr lang="en-NZ" sz="1600" dirty="0">
                <a:cs typeface="Calibri"/>
              </a:rPr>
              <a:t> approach a sprint and carry out the task within it and </a:t>
            </a:r>
            <a:r>
              <a:rPr lang="en-NZ" sz="1600" dirty="0" err="1">
                <a:cs typeface="Calibri"/>
              </a:rPr>
              <a:t>i</a:t>
            </a:r>
            <a:r>
              <a:rPr lang="en-NZ" sz="1600" dirty="0">
                <a:cs typeface="Calibri"/>
              </a:rPr>
              <a:t> should do better in the future.</a:t>
            </a:r>
          </a:p>
        </p:txBody>
      </p:sp>
    </p:spTree>
    <p:extLst>
      <p:ext uri="{BB962C8B-B14F-4D97-AF65-F5344CB8AC3E}">
        <p14:creationId xmlns:p14="http://schemas.microsoft.com/office/powerpoint/2010/main" val="64465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48B1-6C44-4E41-B334-FD04552ADEB2}"/>
              </a:ext>
            </a:extLst>
          </p:cNvPr>
          <p:cNvSpPr>
            <a:spLocks noGrp="1"/>
          </p:cNvSpPr>
          <p:nvPr>
            <p:ph type="title"/>
          </p:nvPr>
        </p:nvSpPr>
        <p:spPr/>
        <p:txBody>
          <a:bodyPr/>
          <a:lstStyle/>
          <a:p>
            <a:r>
              <a:rPr lang="en-NZ" sz="1800" b="1" dirty="0">
                <a:effectLst/>
                <a:latin typeface="Arial" panose="020B0604020202020204" pitchFamily="34" charset="0"/>
                <a:ea typeface="Arial" panose="020B0604020202020204" pitchFamily="34" charset="0"/>
              </a:rPr>
              <a:t>Briefly describe other team members contributions</a:t>
            </a:r>
            <a:endParaRPr lang="en-NZ" dirty="0"/>
          </a:p>
        </p:txBody>
      </p:sp>
      <p:sp>
        <p:nvSpPr>
          <p:cNvPr id="3" name="Content Placeholder 2">
            <a:extLst>
              <a:ext uri="{FF2B5EF4-FFF2-40B4-BE49-F238E27FC236}">
                <a16:creationId xmlns:a16="http://schemas.microsoft.com/office/drawing/2014/main" id="{9982F17B-AAEE-48B3-B3DA-CEFE96B9BE01}"/>
              </a:ext>
            </a:extLst>
          </p:cNvPr>
          <p:cNvSpPr>
            <a:spLocks noGrp="1"/>
          </p:cNvSpPr>
          <p:nvPr>
            <p:ph idx="1"/>
          </p:nvPr>
        </p:nvSpPr>
        <p:spPr/>
        <p:txBody>
          <a:bodyPr vert="horz" lIns="91440" tIns="45720" rIns="91440" bIns="45720" rtlCol="0" anchor="t">
            <a:normAutofit/>
          </a:bodyPr>
          <a:lstStyle/>
          <a:p>
            <a:pPr marL="0" indent="0">
              <a:buNone/>
            </a:pPr>
            <a:r>
              <a:rPr lang="en-NZ" dirty="0">
                <a:cs typeface="Calibri"/>
              </a:rPr>
              <a:t>It took </a:t>
            </a:r>
            <a:r>
              <a:rPr lang="en-NZ" dirty="0" err="1">
                <a:cs typeface="Calibri"/>
              </a:rPr>
              <a:t>cameron</a:t>
            </a:r>
            <a:r>
              <a:rPr lang="en-NZ" dirty="0">
                <a:cs typeface="Calibri"/>
              </a:rPr>
              <a:t> the entire sprint to complete this, but it was a large and important task to complete, he was able to get the enemy sprites to spawn in the game which are a key aspect of the games mechanics and overall purpose for the game's existence, he was able to get them spawn randomly spawn over the players screen but not outside that area. I believe he did the best out of us in sprint 2 and was able to make huge advancements for the game towards its ability to function as intended. </a:t>
            </a:r>
          </a:p>
        </p:txBody>
      </p:sp>
    </p:spTree>
    <p:extLst>
      <p:ext uri="{BB962C8B-B14F-4D97-AF65-F5344CB8AC3E}">
        <p14:creationId xmlns:p14="http://schemas.microsoft.com/office/powerpoint/2010/main" val="339301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7072-5945-43C4-9DEB-00C3416EF435}"/>
              </a:ext>
            </a:extLst>
          </p:cNvPr>
          <p:cNvSpPr>
            <a:spLocks noGrp="1"/>
          </p:cNvSpPr>
          <p:nvPr>
            <p:ph type="title"/>
          </p:nvPr>
        </p:nvSpPr>
        <p:spPr/>
        <p:txBody>
          <a:bodyPr/>
          <a:lstStyle/>
          <a:p>
            <a:r>
              <a:rPr lang="en-NZ" sz="1800" b="1" dirty="0">
                <a:effectLst/>
                <a:latin typeface="Arial" panose="020B0604020202020204" pitchFamily="34" charset="0"/>
                <a:ea typeface="Arial" panose="020B0604020202020204" pitchFamily="34" charset="0"/>
              </a:rPr>
              <a:t>Major Changes and Achievements Described</a:t>
            </a:r>
            <a:endParaRPr lang="en-NZ" dirty="0"/>
          </a:p>
        </p:txBody>
      </p:sp>
      <p:sp>
        <p:nvSpPr>
          <p:cNvPr id="3" name="Content Placeholder 2">
            <a:extLst>
              <a:ext uri="{FF2B5EF4-FFF2-40B4-BE49-F238E27FC236}">
                <a16:creationId xmlns:a16="http://schemas.microsoft.com/office/drawing/2014/main" id="{EA40D43B-7936-4112-B6CF-584112EFD9D9}"/>
              </a:ext>
            </a:extLst>
          </p:cNvPr>
          <p:cNvSpPr>
            <a:spLocks noGrp="1"/>
          </p:cNvSpPr>
          <p:nvPr>
            <p:ph idx="1"/>
          </p:nvPr>
        </p:nvSpPr>
        <p:spPr/>
        <p:txBody>
          <a:bodyPr vert="horz" lIns="91440" tIns="45720" rIns="91440" bIns="45720" rtlCol="0" anchor="t">
            <a:normAutofit/>
          </a:bodyPr>
          <a:lstStyle/>
          <a:p>
            <a:r>
              <a:rPr lang="en-NZ" dirty="0">
                <a:cs typeface="Calibri"/>
              </a:rPr>
              <a:t>Enemies were added to game and spawn in at different coordinates over the player's screen within a barrier that didn't allow them to spawn outside of the view of the player in the world to not make </a:t>
            </a:r>
            <a:r>
              <a:rPr lang="en-NZ" dirty="0" err="1">
                <a:cs typeface="Calibri"/>
              </a:rPr>
              <a:t>unesasary</a:t>
            </a:r>
            <a:r>
              <a:rPr lang="en-NZ" dirty="0">
                <a:cs typeface="Calibri"/>
              </a:rPr>
              <a:t> enemies which would slow thew game down. This is the only major change that happened to the game. </a:t>
            </a:r>
            <a:endParaRPr lang="en-NZ" dirty="0"/>
          </a:p>
        </p:txBody>
      </p:sp>
    </p:spTree>
    <p:extLst>
      <p:ext uri="{BB962C8B-B14F-4D97-AF65-F5344CB8AC3E}">
        <p14:creationId xmlns:p14="http://schemas.microsoft.com/office/powerpoint/2010/main" val="100282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5B6D6-623C-443F-9CB5-C287DBF454DF}"/>
              </a:ext>
            </a:extLst>
          </p:cNvPr>
          <p:cNvSpPr>
            <a:spLocks noGrp="1"/>
          </p:cNvSpPr>
          <p:nvPr>
            <p:ph type="title"/>
          </p:nvPr>
        </p:nvSpPr>
        <p:spPr/>
        <p:txBody>
          <a:bodyPr/>
          <a:lstStyle/>
          <a:p>
            <a:r>
              <a:rPr lang="en-NZ" sz="1800" b="1" dirty="0">
                <a:effectLst/>
                <a:latin typeface="Arial" panose="020B0604020202020204" pitchFamily="34" charset="0"/>
                <a:ea typeface="Arial" panose="020B0604020202020204" pitchFamily="34" charset="0"/>
              </a:rPr>
              <a:t>Brief Description of your testing</a:t>
            </a:r>
            <a:endParaRPr lang="en-NZ" dirty="0"/>
          </a:p>
        </p:txBody>
      </p:sp>
      <p:sp>
        <p:nvSpPr>
          <p:cNvPr id="3" name="Content Placeholder 2">
            <a:extLst>
              <a:ext uri="{FF2B5EF4-FFF2-40B4-BE49-F238E27FC236}">
                <a16:creationId xmlns:a16="http://schemas.microsoft.com/office/drawing/2014/main" id="{1C24FB70-6C5D-4D59-87BD-68D42157115E}"/>
              </a:ext>
            </a:extLst>
          </p:cNvPr>
          <p:cNvSpPr>
            <a:spLocks noGrp="1"/>
          </p:cNvSpPr>
          <p:nvPr>
            <p:ph idx="1"/>
          </p:nvPr>
        </p:nvSpPr>
        <p:spPr/>
        <p:txBody>
          <a:bodyPr vert="horz" lIns="91440" tIns="45720" rIns="91440" bIns="45720" rtlCol="0" anchor="t">
            <a:normAutofit/>
          </a:bodyPr>
          <a:lstStyle/>
          <a:p>
            <a:r>
              <a:rPr lang="en-NZ" dirty="0">
                <a:cs typeface="Calibri"/>
              </a:rPr>
              <a:t>To test the enemy spawning function, we would run the game and see where they spawned and whether they were within the coded range they were meant to be in and that they didn't slow the game down, we found that they were, and the enemy spawn function is testing add was fully allowed in the game.</a:t>
            </a:r>
          </a:p>
        </p:txBody>
      </p:sp>
    </p:spTree>
    <p:extLst>
      <p:ext uri="{BB962C8B-B14F-4D97-AF65-F5344CB8AC3E}">
        <p14:creationId xmlns:p14="http://schemas.microsoft.com/office/powerpoint/2010/main" val="95699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356E-9BF0-4C7F-B160-63E2CAAB4747}"/>
              </a:ext>
            </a:extLst>
          </p:cNvPr>
          <p:cNvSpPr>
            <a:spLocks noGrp="1"/>
          </p:cNvSpPr>
          <p:nvPr>
            <p:ph type="title"/>
          </p:nvPr>
        </p:nvSpPr>
        <p:spPr/>
        <p:txBody>
          <a:bodyPr/>
          <a:lstStyle/>
          <a:p>
            <a:r>
              <a:rPr lang="en-NZ" sz="1800" b="1" dirty="0">
                <a:effectLst/>
                <a:latin typeface="Arial" panose="020B0604020202020204" pitchFamily="34" charset="0"/>
                <a:ea typeface="Arial" panose="020B0604020202020204" pitchFamily="34" charset="0"/>
              </a:rPr>
              <a:t>Link to testing results/tables</a:t>
            </a:r>
            <a:endParaRPr lang="en-NZ" dirty="0"/>
          </a:p>
        </p:txBody>
      </p:sp>
      <p:sp>
        <p:nvSpPr>
          <p:cNvPr id="3" name="Content Placeholder 2">
            <a:extLst>
              <a:ext uri="{FF2B5EF4-FFF2-40B4-BE49-F238E27FC236}">
                <a16:creationId xmlns:a16="http://schemas.microsoft.com/office/drawing/2014/main" id="{BA99A28C-9DF0-4DD2-A79C-01C97BB1774E}"/>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109807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FAE7-16D6-4379-9CB0-E25D979C6CC2}"/>
              </a:ext>
            </a:extLst>
          </p:cNvPr>
          <p:cNvSpPr>
            <a:spLocks noGrp="1"/>
          </p:cNvSpPr>
          <p:nvPr>
            <p:ph type="title"/>
          </p:nvPr>
        </p:nvSpPr>
        <p:spPr/>
        <p:txBody>
          <a:bodyPr/>
          <a:lstStyle/>
          <a:p>
            <a:r>
              <a:rPr lang="en-NZ" sz="1800" b="1" dirty="0">
                <a:effectLst/>
                <a:latin typeface="Arial" panose="020B0604020202020204" pitchFamily="34" charset="0"/>
                <a:ea typeface="Arial" panose="020B0604020202020204" pitchFamily="34" charset="0"/>
              </a:rPr>
              <a:t>KANBAN board at the end of the sprint</a:t>
            </a:r>
            <a:endParaRPr lang="en-NZ" dirty="0"/>
          </a:p>
        </p:txBody>
      </p:sp>
      <p:pic>
        <p:nvPicPr>
          <p:cNvPr id="4" name="Picture 4" descr="Graphical user interface, application&#10;&#10;Description automatically generated">
            <a:extLst>
              <a:ext uri="{FF2B5EF4-FFF2-40B4-BE49-F238E27FC236}">
                <a16:creationId xmlns:a16="http://schemas.microsoft.com/office/drawing/2014/main" id="{CBF57731-A4BC-800A-514D-AF7C5AAA4B9A}"/>
              </a:ext>
            </a:extLst>
          </p:cNvPr>
          <p:cNvPicPr>
            <a:picLocks noGrp="1" noChangeAspect="1"/>
          </p:cNvPicPr>
          <p:nvPr>
            <p:ph idx="1"/>
          </p:nvPr>
        </p:nvPicPr>
        <p:blipFill>
          <a:blip r:embed="rId2"/>
          <a:stretch>
            <a:fillRect/>
          </a:stretch>
        </p:blipFill>
        <p:spPr>
          <a:xfrm>
            <a:off x="1996982" y="1825625"/>
            <a:ext cx="8198035" cy="4351338"/>
          </a:xfrm>
        </p:spPr>
      </p:pic>
    </p:spTree>
    <p:extLst>
      <p:ext uri="{BB962C8B-B14F-4D97-AF65-F5344CB8AC3E}">
        <p14:creationId xmlns:p14="http://schemas.microsoft.com/office/powerpoint/2010/main" val="2392335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6AB554CF20AD42AC4708F45D93F166" ma:contentTypeVersion="9" ma:contentTypeDescription="Create a new document." ma:contentTypeScope="" ma:versionID="0a3d88215ec9fa85ba546d2369c52e52">
  <xsd:schema xmlns:xsd="http://www.w3.org/2001/XMLSchema" xmlns:xs="http://www.w3.org/2001/XMLSchema" xmlns:p="http://schemas.microsoft.com/office/2006/metadata/properties" xmlns:ns3="d63ed820-7eeb-4422-a0e6-b267ad2f6a02" xmlns:ns4="30fe5d18-d20d-4d59-ab63-b1360231ded2" targetNamespace="http://schemas.microsoft.com/office/2006/metadata/properties" ma:root="true" ma:fieldsID="4938de760699c3a66b5bba1c9df78a0e" ns3:_="" ns4:_="">
    <xsd:import namespace="d63ed820-7eeb-4422-a0e6-b267ad2f6a02"/>
    <xsd:import namespace="30fe5d18-d20d-4d59-ab63-b1360231ded2"/>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3ed820-7eeb-4422-a0e6-b267ad2f6a02"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0fe5d18-d20d-4d59-ab63-b1360231ded2"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07F45B-218F-46D8-8790-36A2940A4C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3ed820-7eeb-4422-a0e6-b267ad2f6a02"/>
    <ds:schemaRef ds:uri="30fe5d18-d20d-4d59-ab63-b1360231de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8388FC-31DB-478A-B0F5-C2D3C58AF58D}">
  <ds:schemaRefs>
    <ds:schemaRef ds:uri="http://schemas.microsoft.com/sharepoint/v3/contenttype/forms"/>
  </ds:schemaRefs>
</ds:datastoreItem>
</file>

<file path=customXml/itemProps3.xml><?xml version="1.0" encoding="utf-8"?>
<ds:datastoreItem xmlns:ds="http://schemas.openxmlformats.org/officeDocument/2006/customXml" ds:itemID="{AC4B7362-65D2-48C8-91D2-FDDEB1D19EA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d63ed820-7eeb-4422-a0e6-b267ad2f6a02"/>
    <ds:schemaRef ds:uri="30fe5d18-d20d-4d59-ab63-b1360231de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TotalTime>
  <Words>92</Words>
  <Application>Microsoft Office PowerPoint</Application>
  <PresentationFormat>Widescreen</PresentationFormat>
  <Paragraphs>18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KANBAN board at the start of the sprint</vt:lpstr>
      <vt:lpstr>Screenshot of the game at the start of the sprint</vt:lpstr>
      <vt:lpstr>Sprint Reflection and summary</vt:lpstr>
      <vt:lpstr>Briefly describe other team members contributions</vt:lpstr>
      <vt:lpstr>Major Changes and Achievements Described</vt:lpstr>
      <vt:lpstr>Brief Description of your testing</vt:lpstr>
      <vt:lpstr>Link to testing results/tables</vt:lpstr>
      <vt:lpstr>KANBAN board at the end of the sprint</vt:lpstr>
      <vt:lpstr>Screenshot of the game at the end of the sprint</vt:lpstr>
      <vt:lpstr>Video of the game at the end of the sprint</vt:lpstr>
      <vt:lpstr>Notes for next time, future improvements</vt:lpstr>
    </vt:vector>
  </TitlesOfParts>
  <Company>Kerikeri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Cameron Campbell</dc:creator>
  <cp:lastModifiedBy>Cameron Campbell</cp:lastModifiedBy>
  <cp:revision>263</cp:revision>
  <dcterms:created xsi:type="dcterms:W3CDTF">2022-03-30T23:42:42Z</dcterms:created>
  <dcterms:modified xsi:type="dcterms:W3CDTF">2022-09-29T08:25:20Z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0x010100CB6AB554CF20AD42AC4708F45D93F166</vt:lpwstr>
  </property>
</Properties>
</file>