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2242-F35D-4F7C-8DBD-6FCA37A7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16A-839B-42E0-AAC0-1CED791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0553-1B92-47E6-8102-0AE50B9B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F21E-5D48-482B-A375-214A5859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872D-4ED7-4346-8B2A-85212682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C21A-7534-424A-B33D-C3B633D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6DC32-CE4E-4588-862D-7754A2C7E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B444-9AF0-4C53-8472-2B66C2B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8D53-B8F0-40EB-8954-2F5FFFE7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2EB4-C232-4168-8EB3-2A0E373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22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6B8EB-B9C8-4178-8C9F-72A425865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EC6F6-DDE7-4F58-93C7-26738AAC6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A894-9CB0-4E07-8D3D-4508E1EC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5D77-27E0-416E-BD58-11CE0424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6CC6-616F-4C42-BE9B-A05CF488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3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494-784B-4BCA-AFFA-93BE666D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82E7-03B1-4F32-ADF2-D374A8C38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79F4-396F-4341-A397-95CC1BD4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B8BB-E520-458B-A9F3-6C741AFB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BDA-6B80-4B9A-8472-219291E5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34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B49-7B17-462D-B9DB-23646687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CC04A-91A5-48EA-8E49-11CB9959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EFB6-6658-46E7-A0D8-B20E0821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1D3B-5275-4DE8-9501-5C17F4D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BFE-F481-4B28-B718-5BE808D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817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F05A-9D60-41AA-A8BD-73091889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EE36-1F30-4DBD-931F-AD20952B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9271-93AE-48B6-A2FA-87B66F5F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18D6-31B7-410A-874D-DBA33C1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DA5E2-8E7A-4BC5-BE3D-CF00ABA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2C56-7481-4619-9563-124ACE3A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64F9-D5AA-4DEC-93C7-4E56E83E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3659-B809-4BE2-9E08-DE9B65515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E8D94-B0B5-42EF-8436-64361211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A48A1-5264-4473-AC5D-41E83A325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A077D-7C21-443F-959A-F58BCF32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116C-B8C7-4C40-95E2-94757D4D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97F04-D80E-4334-96DC-666BE5F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69B89-13ED-4321-9AFD-5299A9A5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66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CD24-725F-4333-98F0-AB785AE3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5B69-056D-442C-A2BD-7B4A92BA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4E27D-1BE3-46FA-86A0-E21D02EF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857F-F245-4BC8-BC12-B0546EE0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624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1E84-24FE-4C73-A6F5-05FF0F0A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9B4E1-F075-4418-BD07-08D88294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4866-C461-4919-AC79-319F245A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4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8D44-5823-4FE2-9485-E3C5D9B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B351-2E85-4B72-BA91-7D047F83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89A6-37A1-4BD8-8196-FF000011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3062-69B8-46D5-A6DB-AA9779FE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B550D-C588-46FC-9FA0-AF2F7E85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E673-5515-4A94-993E-BAEF53F9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89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3004-93D6-4B54-8148-75A4CA77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8ABB7-83C4-44C9-A5C9-CDD54C11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CCF3-DFBE-4DE3-8B15-9B546E6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25FD-22AE-42BB-A41F-74E8114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B3915-4C80-4358-92EF-8CE3A677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78A2-830B-40F6-A3EB-86D66FC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33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37F5F-8CC8-4808-BB16-5539B1C2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02B-AB90-4B99-8952-5848A536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21F7-9B7E-446A-91DB-A1632B60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AC8F-9529-4EFA-9920-22D20E603AC5}" type="datetimeFigureOut">
              <a:rPr lang="en-NZ" smtClean="0"/>
              <a:t>31/03/2022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08CA-77AE-405B-B2DC-85B916E5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8791-3C53-4D40-9D74-9D8DBC28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3F4D-E2F6-4767-8531-9CA09A2EE0A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242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A83700-36C5-4BE9-848F-F584567F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57117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018512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7723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Cameron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Git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843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E6BD60-C902-4B16-9125-9B6E6367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04978"/>
              </p:ext>
            </p:extLst>
          </p:nvPr>
        </p:nvGraphicFramePr>
        <p:xfrm>
          <a:off x="2032000" y="146134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74210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1360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2197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58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Sprint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Work hard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34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7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EFD0-A22C-44BB-816F-B4A5B6CF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end of the sprint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4722E0-4C60-49F6-9445-DC470660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43" y="1825625"/>
            <a:ext cx="86755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1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E6D5-FB57-4631-A4B6-1475F057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of the game at the end of the sprint</a:t>
            </a:r>
            <a:endParaRPr lang="en-NZ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BBF643BC-D99E-4D89-A229-E60CE90309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42888"/>
            <a:ext cx="12192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1F5-131B-4C04-BF30-58B2DF38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Notes for next time, future improvements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5E68-2AC4-4DF3-A7C1-BDAE009B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 need to add enemy spawning into the game</a:t>
            </a:r>
          </a:p>
          <a:p>
            <a:r>
              <a:rPr lang="en-NZ" dirty="0"/>
              <a:t>I need to add player shooting to destroy meteors and enemies</a:t>
            </a:r>
          </a:p>
          <a:p>
            <a:r>
              <a:rPr lang="en-NZ" dirty="0"/>
              <a:t>I need to remove the barrier stopping meteors from moving out of an area</a:t>
            </a:r>
          </a:p>
          <a:p>
            <a:r>
              <a:rPr lang="en-NZ" dirty="0"/>
              <a:t>I want to get a base game done by the end of next sprint</a:t>
            </a:r>
          </a:p>
        </p:txBody>
      </p:sp>
    </p:spTree>
    <p:extLst>
      <p:ext uri="{BB962C8B-B14F-4D97-AF65-F5344CB8AC3E}">
        <p14:creationId xmlns:p14="http://schemas.microsoft.com/office/powerpoint/2010/main" val="64101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D462-F355-46A6-8EAD-228D997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start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A24F-65E1-4E5D-BA9B-BAB07431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301513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D314-A58C-47E6-A5B0-EB702F27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Screenshot of the game at the start of the sprint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65C8-6754-479F-BA8F-36F35B8F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NA</a:t>
            </a:r>
          </a:p>
        </p:txBody>
      </p:sp>
    </p:spTree>
    <p:extLst>
      <p:ext uri="{BB962C8B-B14F-4D97-AF65-F5344CB8AC3E}">
        <p14:creationId xmlns:p14="http://schemas.microsoft.com/office/powerpoint/2010/main" val="5226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260-A3EE-4413-B72C-08823F33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Sprint Reflection and summary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5A98-C029-4C48-8F5A-1A66E3DC4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James and I created a moving player and moving asteroids from scratch</a:t>
            </a:r>
          </a:p>
          <a:p>
            <a:r>
              <a:rPr lang="en-NZ" dirty="0"/>
              <a:t>I created 3 assets (2 for player, 1 for enemy) I had a slight problem with the enemies design but I researched similar games and managed find a design that I liked</a:t>
            </a:r>
          </a:p>
          <a:p>
            <a:r>
              <a:rPr lang="en-NZ" dirty="0"/>
              <a:t>I created a camera which will centre on the player but it does sometimes look like the player isn’t moving</a:t>
            </a:r>
          </a:p>
          <a:p>
            <a:r>
              <a:rPr lang="en-NZ" dirty="0"/>
              <a:t>I helped James work on the acceleration system we want to use and it has become a very smooth system of movement</a:t>
            </a:r>
          </a:p>
        </p:txBody>
      </p:sp>
    </p:spTree>
    <p:extLst>
      <p:ext uri="{BB962C8B-B14F-4D97-AF65-F5344CB8AC3E}">
        <p14:creationId xmlns:p14="http://schemas.microsoft.com/office/powerpoint/2010/main" val="6446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48B1-6C44-4E41-B334-FD04552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Briefly describe other team members contributions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F17B-AAEE-48B3-B3DA-CEFE96B9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James handled merging</a:t>
            </a:r>
          </a:p>
          <a:p>
            <a:r>
              <a:rPr lang="en-NZ" dirty="0"/>
              <a:t>James finalized the acceleration system which feels very good</a:t>
            </a:r>
          </a:p>
          <a:p>
            <a:r>
              <a:rPr lang="en-NZ" dirty="0"/>
              <a:t>James has been doing lots of research on </a:t>
            </a:r>
            <a:r>
              <a:rPr lang="en-NZ" dirty="0" err="1"/>
              <a:t>pymunk</a:t>
            </a:r>
            <a:r>
              <a:rPr lang="en-NZ" dirty="0"/>
              <a:t> physics engine which we plan on using</a:t>
            </a:r>
          </a:p>
          <a:p>
            <a:r>
              <a:rPr lang="en-NZ" dirty="0"/>
              <a:t>James created first view which he ran into some problems but it was easy to fix once he found the problem</a:t>
            </a:r>
          </a:p>
          <a:p>
            <a:r>
              <a:rPr lang="en-NZ" dirty="0"/>
              <a:t>James is a </a:t>
            </a:r>
            <a:r>
              <a:rPr lang="en-NZ" dirty="0" err="1"/>
              <a:t>chad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30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072-5945-43C4-9DEB-00C3416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Major Changes and Achievements Described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D43B-7936-4112-B6CF-584112EF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3 sprites</a:t>
            </a:r>
          </a:p>
          <a:p>
            <a:r>
              <a:rPr lang="en-NZ" dirty="0"/>
              <a:t>Create game view</a:t>
            </a:r>
          </a:p>
          <a:p>
            <a:r>
              <a:rPr lang="en-NZ" dirty="0"/>
              <a:t>Player acceleration</a:t>
            </a:r>
          </a:p>
          <a:p>
            <a:r>
              <a:rPr lang="en-NZ" dirty="0"/>
              <a:t>Player rotation</a:t>
            </a:r>
          </a:p>
          <a:p>
            <a:r>
              <a:rPr lang="en-NZ" dirty="0"/>
              <a:t>Camera follows player</a:t>
            </a:r>
          </a:p>
          <a:p>
            <a:r>
              <a:rPr lang="en-NZ" dirty="0"/>
              <a:t>Moving asteroids</a:t>
            </a:r>
          </a:p>
        </p:txBody>
      </p:sp>
    </p:spTree>
    <p:extLst>
      <p:ext uri="{BB962C8B-B14F-4D97-AF65-F5344CB8AC3E}">
        <p14:creationId xmlns:p14="http://schemas.microsoft.com/office/powerpoint/2010/main" val="100282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D6-623C-443F-9CB5-C287DBF4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Brief Description of your testing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FB70-6C5D-4D59-87BD-68D42157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For testing we generally would run the game and use/observe a specific part of the game</a:t>
            </a:r>
          </a:p>
          <a:p>
            <a:r>
              <a:rPr lang="en-NZ" dirty="0"/>
              <a:t>Both testing the camera and movement included running around the map and seeing if any problems show up</a:t>
            </a:r>
          </a:p>
          <a:p>
            <a:r>
              <a:rPr lang="en-NZ" dirty="0"/>
              <a:t>Everything else was done by letting the game run and observing what happens</a:t>
            </a:r>
          </a:p>
        </p:txBody>
      </p:sp>
    </p:spTree>
    <p:extLst>
      <p:ext uri="{BB962C8B-B14F-4D97-AF65-F5344CB8AC3E}">
        <p14:creationId xmlns:p14="http://schemas.microsoft.com/office/powerpoint/2010/main" val="95699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56E-9BF0-4C7F-B160-63E2CAA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 to testing results/tables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28C-9DF0-4DD2-A79C-01C97BB1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80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AE7-16D6-4379-9CB0-E25D979C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KANBAN board at the end of the sprint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CA11A-4B03-4299-9F47-0C7DD9904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71" y="1825625"/>
            <a:ext cx="9540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3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6AB554CF20AD42AC4708F45D93F166" ma:contentTypeVersion="9" ma:contentTypeDescription="Create a new document." ma:contentTypeScope="" ma:versionID="0a3d88215ec9fa85ba546d2369c52e52">
  <xsd:schema xmlns:xsd="http://www.w3.org/2001/XMLSchema" xmlns:xs="http://www.w3.org/2001/XMLSchema" xmlns:p="http://schemas.microsoft.com/office/2006/metadata/properties" xmlns:ns3="d63ed820-7eeb-4422-a0e6-b267ad2f6a02" xmlns:ns4="30fe5d18-d20d-4d59-ab63-b1360231ded2" targetNamespace="http://schemas.microsoft.com/office/2006/metadata/properties" ma:root="true" ma:fieldsID="4938de760699c3a66b5bba1c9df78a0e" ns3:_="" ns4:_="">
    <xsd:import namespace="d63ed820-7eeb-4422-a0e6-b267ad2f6a02"/>
    <xsd:import namespace="30fe5d18-d20d-4d59-ab63-b1360231d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d820-7eeb-4422-a0e6-b267ad2f6a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e5d18-d20d-4d59-ab63-b1360231d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07F45B-218F-46D8-8790-36A2940A4C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d820-7eeb-4422-a0e6-b267ad2f6a02"/>
    <ds:schemaRef ds:uri="30fe5d18-d20d-4d59-ab63-b1360231d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8388FC-31DB-478A-B0F5-C2D3C58AF5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B7362-65D2-48C8-91D2-FDDEB1D19EA5}">
  <ds:schemaRefs>
    <ds:schemaRef ds:uri="http://purl.org/dc/terms/"/>
    <ds:schemaRef ds:uri="http://schemas.openxmlformats.org/package/2006/metadata/core-properties"/>
    <ds:schemaRef ds:uri="d63ed820-7eeb-4422-a0e6-b267ad2f6a0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0fe5d18-d20d-4d59-ab63-b1360231de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352</Words>
  <Application>Microsoft Office PowerPoint</Application>
  <PresentationFormat>Widescreen</PresentationFormat>
  <Paragraphs>46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KANBAN board at the start of the sprint</vt:lpstr>
      <vt:lpstr>Screenshot of the game at the start of the sprint</vt:lpstr>
      <vt:lpstr>Sprint Reflection and summary</vt:lpstr>
      <vt:lpstr>Briefly describe other team members contributions</vt:lpstr>
      <vt:lpstr>Major Changes and Achievements Described</vt:lpstr>
      <vt:lpstr>Brief Description of your testing</vt:lpstr>
      <vt:lpstr>Link to testing results/tables</vt:lpstr>
      <vt:lpstr>KANBAN board at the end of the sprint</vt:lpstr>
      <vt:lpstr>Screenshot of the game at the end of the sprint</vt:lpstr>
      <vt:lpstr>Video of the game at the end of the sprint</vt:lpstr>
      <vt:lpstr>Notes for next time, future improvements</vt:lpstr>
    </vt:vector>
  </TitlesOfParts>
  <Company>Kerikeri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Campbell</dc:creator>
  <cp:lastModifiedBy>Cameron Campbell</cp:lastModifiedBy>
  <cp:revision>2</cp:revision>
  <dcterms:created xsi:type="dcterms:W3CDTF">2022-03-30T23:42:42Z</dcterms:created>
  <dcterms:modified xsi:type="dcterms:W3CDTF">2022-03-31T00:15:07Z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0x010100CB6AB554CF20AD42AC4708F45D93F166</vt:lpwstr>
  </property>
</Properties>
</file>