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886B2-D1D8-97D6-E8FA-DDF3C1155D48}" v="354" dt="2022-09-29T09:16:32.231"/>
    <p1510:client id="{3F4BEAE0-E129-4CD7-BF5B-E567B24D0A78}" v="243" dt="2022-09-30T01:57:52.227"/>
    <p1510:client id="{8CCAFB17-2CF3-A6A1-217E-C2563325FD88}" v="34" dt="2022-09-29T05:06:57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242-F35D-4F7C-8DBD-6FCA37A7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16A-839B-42E0-AAC0-1CED791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0553-1B92-47E6-8102-0AE50B9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F21E-5D48-482B-A375-214A58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872D-4ED7-4346-8B2A-8521268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21A-7534-424A-B33D-C3B633D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DC32-CE4E-4588-862D-7754A2C7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B444-9AF0-4C53-8472-2B66C2B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53-B8F0-40EB-8954-2F5FFFE7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EB4-C232-4168-8EB3-2A0E373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B8EB-B9C8-4178-8C9F-72A425865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6F6-DDE7-4F58-93C7-26738AAC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894-9CB0-4E07-8D3D-4508E1E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5D77-27E0-416E-BD58-11CE0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6CC6-616F-4C42-BE9B-A05CF48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3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494-784B-4BCA-AFFA-93BE666D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E7-03B1-4F32-ADF2-D374A8C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9F4-396F-4341-A397-95CC1BD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B8BB-E520-458B-A9F3-6C741AF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BDA-6B80-4B9A-8472-219291E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4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B49-7B17-462D-B9DB-2364668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C04A-91A5-48EA-8E49-11CB9959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FB6-6658-46E7-A0D8-B20E082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1D3B-5275-4DE8-9501-5C17F4D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BFE-F481-4B28-B718-5BE808D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1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F05A-9D60-41AA-A8BD-7309188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E36-1F30-4DBD-931F-AD20952B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271-93AE-48B6-A2FA-87B66F5F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18D6-31B7-410A-874D-DBA33C1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5E2-8E7A-4BC5-BE3D-CF00ABA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2C56-7481-4619-9563-124ACE3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64F9-D5AA-4DEC-93C7-4E56E83E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3659-B809-4BE2-9E08-DE9B6551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D94-B0B5-42EF-8436-6436121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48A1-5264-4473-AC5D-41E83A32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077D-7C21-443F-959A-F58BCF32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116C-B8C7-4C40-95E2-94757D4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7F04-D80E-4334-96DC-666BE5F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9B89-13ED-4321-9AFD-5299A9A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6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24-725F-4333-98F0-AB785AE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5B69-056D-442C-A2BD-7B4A92B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E27D-1BE3-46FA-86A0-E21D02E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857F-F245-4BC8-BC12-B0546E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1E84-24FE-4C73-A6F5-05FF0F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B4E1-F075-4418-BD07-08D882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866-C461-4919-AC79-319F245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4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D44-5823-4FE2-9485-E3C5D9B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51-2E85-4B72-BA91-7D047F83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89A6-37A1-4BD8-8196-FF000011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3062-69B8-46D5-A6DB-AA9779F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50D-C588-46FC-9FA0-AF2F7E8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E673-5515-4A94-993E-BAEF53F9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004-93D6-4B54-8148-75A4CA77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ABB7-83C4-44C9-A5C9-CDD54C11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CCF3-DFBE-4DE3-8B15-9B546E6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5FD-22AE-42BB-A41F-74E8114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3915-4C80-4358-92EF-8CE3A67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78A2-830B-40F6-A3EB-86D66FC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37F5F-8CC8-4808-BB16-5539B1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02B-AB90-4B99-8952-5848A536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21F7-9B7E-446A-91DB-A1632B6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08CA-77AE-405B-B2DC-85B916E5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791-3C53-4D40-9D74-9D8DBC28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4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A83700-36C5-4BE9-848F-F584567F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85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1851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7723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Cameron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Git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NZ" sz="1800" b="0" i="0" u="none" strike="noStrike" noProof="0" dirty="0">
                          <a:latin typeface="Calibri"/>
                        </a:rPr>
                        <a:t>f0cc35dd3a8cfb1d7bee623bf8f55deddab5ad80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84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E6BD60-C902-4B16-9125-9B6E6367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62379"/>
              </p:ext>
            </p:extLst>
          </p:nvPr>
        </p:nvGraphicFramePr>
        <p:xfrm>
          <a:off x="2032000" y="146134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4210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13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21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Sprint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Work hard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27/6/2022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8/7/2022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EFD0-A22C-44BB-816F-B4A5B6C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end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2DD6-95F7-4EC9-BDE7-EED1E27F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88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6D5-FB57-4631-A4B6-1475F057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of the game at the end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68C8-A2CE-4EC1-8307-FE83DDF3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7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1F5-131B-4C04-BF30-58B2DF38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 for next time, future improvements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E68-2AC4-4DF3-A7C1-BDAE009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I need to finish inventory</a:t>
            </a:r>
          </a:p>
          <a:p>
            <a:r>
              <a:rPr lang="en-NZ" dirty="0">
                <a:cs typeface="Calibri"/>
              </a:rPr>
              <a:t>James is working on shaders which may be very difficult and need a lot of learning</a:t>
            </a:r>
          </a:p>
        </p:txBody>
      </p:sp>
    </p:spTree>
    <p:extLst>
      <p:ext uri="{BB962C8B-B14F-4D97-AF65-F5344CB8AC3E}">
        <p14:creationId xmlns:p14="http://schemas.microsoft.com/office/powerpoint/2010/main" val="6410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462-F355-46A6-8EAD-228D997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start of the sprint</a:t>
            </a:r>
            <a:endParaRPr lang="en-NZ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3B65A8-3721-883F-F708-83811371C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52" y="1825625"/>
            <a:ext cx="7826695" cy="4351338"/>
          </a:xfrm>
        </p:spPr>
      </p:pic>
    </p:spTree>
    <p:extLst>
      <p:ext uri="{BB962C8B-B14F-4D97-AF65-F5344CB8AC3E}">
        <p14:creationId xmlns:p14="http://schemas.microsoft.com/office/powerpoint/2010/main" val="30151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14-A58C-47E6-A5B0-EB702F2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start of the sprint</a:t>
            </a:r>
            <a:endParaRPr lang="en-NZ" dirty="0"/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E3A8F84-5DCD-9CBC-E5C2-4C6B3F52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781" y="1825625"/>
            <a:ext cx="7712437" cy="4351338"/>
          </a:xfrm>
        </p:spPr>
      </p:pic>
    </p:spTree>
    <p:extLst>
      <p:ext uri="{BB962C8B-B14F-4D97-AF65-F5344CB8AC3E}">
        <p14:creationId xmlns:p14="http://schemas.microsoft.com/office/powerpoint/2010/main" val="5226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260-A3EE-4413-B72C-08823F33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 Reflection and 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A98-C029-4C48-8F5A-1A66E3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I created an inventory view with an inventory grid but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</a:t>
            </a:r>
            <a:r>
              <a:rPr lang="en-NZ" dirty="0" err="1">
                <a:cs typeface="Calibri"/>
              </a:rPr>
              <a:t>couldnt</a:t>
            </a:r>
            <a:r>
              <a:rPr lang="en-NZ" dirty="0">
                <a:cs typeface="Calibri"/>
              </a:rPr>
              <a:t> understand GUI so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had to learn how GUI works</a:t>
            </a:r>
          </a:p>
          <a:p>
            <a:r>
              <a:rPr lang="en-NZ" dirty="0">
                <a:cs typeface="Calibri"/>
              </a:rPr>
              <a:t>I also did some fixes for AI</a:t>
            </a:r>
          </a:p>
          <a:p>
            <a:r>
              <a:rPr lang="en-NZ" dirty="0">
                <a:cs typeface="Calibri"/>
              </a:rPr>
              <a:t>GUI will take me a long time to understand but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think </a:t>
            </a:r>
            <a:r>
              <a:rPr lang="en-NZ" dirty="0" err="1">
                <a:cs typeface="Calibri"/>
              </a:rPr>
              <a:t>i</a:t>
            </a:r>
            <a:r>
              <a:rPr lang="en-NZ" dirty="0">
                <a:cs typeface="Calibri"/>
              </a:rPr>
              <a:t> can work out how it works</a:t>
            </a:r>
          </a:p>
          <a:p>
            <a:endParaRPr lang="en-N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6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48B1-6C44-4E41-B334-FD0455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Briefly describe other team members contributions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17B-AAEE-48B3-B3DA-CEFE96B9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James made the bullets kill the enemies</a:t>
            </a:r>
          </a:p>
          <a:p>
            <a:r>
              <a:rPr lang="en-NZ" dirty="0">
                <a:cs typeface="Calibri"/>
              </a:rPr>
              <a:t>He also made the laser kill meteors and they dropped resources which seems complex</a:t>
            </a:r>
          </a:p>
        </p:txBody>
      </p:sp>
    </p:spTree>
    <p:extLst>
      <p:ext uri="{BB962C8B-B14F-4D97-AF65-F5344CB8AC3E}">
        <p14:creationId xmlns:p14="http://schemas.microsoft.com/office/powerpoint/2010/main" val="33930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072-5945-43C4-9DEB-00C3416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Changes and Achievements Described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43B-7936-4112-B6CF-584112EF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Resources are dropped from meteors which can be picked up but it is not shown or used anywhere</a:t>
            </a:r>
          </a:p>
          <a:p>
            <a:r>
              <a:rPr lang="en-NZ" dirty="0">
                <a:cs typeface="Calibri"/>
              </a:rPr>
              <a:t>An inventory grid is created and it can be accessed by pressing E</a:t>
            </a:r>
          </a:p>
          <a:p>
            <a:r>
              <a:rPr lang="en-NZ" dirty="0">
                <a:cs typeface="Calibri"/>
              </a:rPr>
              <a:t>Ai will flee asteroids</a:t>
            </a:r>
          </a:p>
        </p:txBody>
      </p:sp>
    </p:spTree>
    <p:extLst>
      <p:ext uri="{BB962C8B-B14F-4D97-AF65-F5344CB8AC3E}">
        <p14:creationId xmlns:p14="http://schemas.microsoft.com/office/powerpoint/2010/main" val="1002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D6-623C-443F-9CB5-C287DBF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 Description of your testing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B70-6C5D-4D59-87BD-68D42157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>
                <a:cs typeface="Calibri"/>
              </a:rPr>
              <a:t>The inventory testing was mostly checking to see if the grid looked nice due to me not how GUI works</a:t>
            </a:r>
          </a:p>
          <a:p>
            <a:r>
              <a:rPr lang="en-NZ" dirty="0">
                <a:cs typeface="Calibri"/>
              </a:rPr>
              <a:t>We killed meteors and picked up drops to test meteor kill and drop collection. This meant we could tweak health and fix bugs</a:t>
            </a:r>
          </a:p>
        </p:txBody>
      </p:sp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56E-9BF0-4C7F-B160-63E2CAA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 to testing results/tables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28C-9DF0-4DD2-A79C-01C97BB1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80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AE7-16D6-4379-9CB0-E25D979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end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4EC4-3D38-4802-9449-49E67002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AB554CF20AD42AC4708F45D93F166" ma:contentTypeVersion="9" ma:contentTypeDescription="Create a new document." ma:contentTypeScope="" ma:versionID="0a3d88215ec9fa85ba546d2369c52e52">
  <xsd:schema xmlns:xsd="http://www.w3.org/2001/XMLSchema" xmlns:xs="http://www.w3.org/2001/XMLSchema" xmlns:p="http://schemas.microsoft.com/office/2006/metadata/properties" xmlns:ns3="d63ed820-7eeb-4422-a0e6-b267ad2f6a02" xmlns:ns4="30fe5d18-d20d-4d59-ab63-b1360231ded2" targetNamespace="http://schemas.microsoft.com/office/2006/metadata/properties" ma:root="true" ma:fieldsID="4938de760699c3a66b5bba1c9df78a0e" ns3:_="" ns4:_="">
    <xsd:import namespace="d63ed820-7eeb-4422-a0e6-b267ad2f6a02"/>
    <xsd:import namespace="30fe5d18-d20d-4d59-ab63-b1360231d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d820-7eeb-4422-a0e6-b267ad2f6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5d18-d20d-4d59-ab63-b1360231d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07F45B-218F-46D8-8790-36A2940A4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d820-7eeb-4422-a0e6-b267ad2f6a02"/>
    <ds:schemaRef ds:uri="30fe5d18-d20d-4d59-ab63-b1360231d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8388FC-31DB-478A-B0F5-C2D3C58AF5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B7362-65D2-48C8-91D2-FDDEB1D19EA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63ed820-7eeb-4422-a0e6-b267ad2f6a02"/>
    <ds:schemaRef ds:uri="30fe5d18-d20d-4d59-ab63-b1360231de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KANBAN board at the start of the sprint</vt:lpstr>
      <vt:lpstr>Screenshot of the game at the start of the sprint</vt:lpstr>
      <vt:lpstr>Sprint Reflection and summary</vt:lpstr>
      <vt:lpstr>Briefly describe other team members contributions</vt:lpstr>
      <vt:lpstr>Major Changes and Achievements Described</vt:lpstr>
      <vt:lpstr>Brief Description of your testing</vt:lpstr>
      <vt:lpstr>Link to testing results/tables</vt:lpstr>
      <vt:lpstr>KANBAN board at the end of the sprint</vt:lpstr>
      <vt:lpstr>Screenshot of the game at the end of the sprint</vt:lpstr>
      <vt:lpstr>Video of the game at the end of the sprint</vt:lpstr>
      <vt:lpstr>Notes for next time, future improvements</vt:lpstr>
    </vt:vector>
  </TitlesOfParts>
  <Company>Kerikeri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Campbell</dc:creator>
  <cp:lastModifiedBy>Cameron Campbell</cp:lastModifiedBy>
  <cp:revision>105</cp:revision>
  <dcterms:created xsi:type="dcterms:W3CDTF">2022-03-30T23:42:42Z</dcterms:created>
  <dcterms:modified xsi:type="dcterms:W3CDTF">2022-09-30T01:58:51Z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0x010100CB6AB554CF20AD42AC4708F45D93F166</vt:lpwstr>
  </property>
</Properties>
</file>