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0909B-616F-688F-88B5-48CBBF0FDE76}" v="6" dt="2025-02-20T22:08:16.706"/>
    <p1510:client id="{D63AA039-B63D-294A-2EFD-8D659E2C8BA4}" v="335" dt="2025-02-20T21:19:34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6405"/>
  </p:normalViewPr>
  <p:slideViewPr>
    <p:cSldViewPr snapToGrid="0">
      <p:cViewPr>
        <p:scale>
          <a:sx n="67" d="100"/>
          <a:sy n="67" d="100"/>
        </p:scale>
        <p:origin x="7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 Parish" userId="S::grparish@uark.edu::d1bd82e2-b4d8-4b00-a414-5be5adc9574e" providerId="AD" clId="Web-{D63AA039-B63D-294A-2EFD-8D659E2C8BA4}"/>
    <pc:docChg chg="delSld modSld sldOrd">
      <pc:chgData name="Gerald Parish" userId="S::grparish@uark.edu::d1bd82e2-b4d8-4b00-a414-5be5adc9574e" providerId="AD" clId="Web-{D63AA039-B63D-294A-2EFD-8D659E2C8BA4}" dt="2025-02-20T21:19:33.928" v="180"/>
      <pc:docMkLst>
        <pc:docMk/>
      </pc:docMkLst>
      <pc:sldChg chg="del">
        <pc:chgData name="Gerald Parish" userId="S::grparish@uark.edu::d1bd82e2-b4d8-4b00-a414-5be5adc9574e" providerId="AD" clId="Web-{D63AA039-B63D-294A-2EFD-8D659E2C8BA4}" dt="2025-02-20T21:19:33.928" v="180"/>
        <pc:sldMkLst>
          <pc:docMk/>
          <pc:sldMk cId="2748747484" sldId="256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7"/>
        <pc:sldMkLst>
          <pc:docMk/>
          <pc:sldMk cId="2331375328" sldId="257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6"/>
        <pc:sldMkLst>
          <pc:docMk/>
          <pc:sldMk cId="1347015283" sldId="258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5"/>
        <pc:sldMkLst>
          <pc:docMk/>
          <pc:sldMk cId="1091073370" sldId="259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4"/>
        <pc:sldMkLst>
          <pc:docMk/>
          <pc:sldMk cId="1507403161" sldId="260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3"/>
        <pc:sldMkLst>
          <pc:docMk/>
          <pc:sldMk cId="2282322421" sldId="261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9"/>
        <pc:sldMkLst>
          <pc:docMk/>
          <pc:sldMk cId="3809113305" sldId="263"/>
        </pc:sldMkLst>
      </pc:sldChg>
      <pc:sldChg chg="del">
        <pc:chgData name="Gerald Parish" userId="S::grparish@uark.edu::d1bd82e2-b4d8-4b00-a414-5be5adc9574e" providerId="AD" clId="Web-{D63AA039-B63D-294A-2EFD-8D659E2C8BA4}" dt="2025-02-20T21:19:33.881" v="160"/>
        <pc:sldMkLst>
          <pc:docMk/>
          <pc:sldMk cId="2250275946" sldId="264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2"/>
        <pc:sldMkLst>
          <pc:docMk/>
          <pc:sldMk cId="2917125795" sldId="265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1"/>
        <pc:sldMkLst>
          <pc:docMk/>
          <pc:sldMk cId="3403640160" sldId="266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70"/>
        <pc:sldMkLst>
          <pc:docMk/>
          <pc:sldMk cId="1438551116" sldId="267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9"/>
        <pc:sldMkLst>
          <pc:docMk/>
          <pc:sldMk cId="1129763840" sldId="268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3"/>
        <pc:sldMkLst>
          <pc:docMk/>
          <pc:sldMk cId="325226504" sldId="269"/>
        </pc:sldMkLst>
      </pc:sldChg>
      <pc:sldChg chg="del">
        <pc:chgData name="Gerald Parish" userId="S::grparish@uark.edu::d1bd82e2-b4d8-4b00-a414-5be5adc9574e" providerId="AD" clId="Web-{D63AA039-B63D-294A-2EFD-8D659E2C8BA4}" dt="2025-02-20T21:19:33.913" v="178"/>
        <pc:sldMkLst>
          <pc:docMk/>
          <pc:sldMk cId="604147888" sldId="270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8"/>
        <pc:sldMkLst>
          <pc:docMk/>
          <pc:sldMk cId="2536185270" sldId="272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7"/>
        <pc:sldMkLst>
          <pc:docMk/>
          <pc:sldMk cId="1687971419" sldId="273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6"/>
        <pc:sldMkLst>
          <pc:docMk/>
          <pc:sldMk cId="2478136881" sldId="274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5"/>
        <pc:sldMkLst>
          <pc:docMk/>
          <pc:sldMk cId="1849402484" sldId="275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4"/>
        <pc:sldMkLst>
          <pc:docMk/>
          <pc:sldMk cId="3779989235" sldId="276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2"/>
        <pc:sldMkLst>
          <pc:docMk/>
          <pc:sldMk cId="522557391" sldId="2768"/>
        </pc:sldMkLst>
      </pc:sldChg>
      <pc:sldChg chg="del">
        <pc:chgData name="Gerald Parish" userId="S::grparish@uark.edu::d1bd82e2-b4d8-4b00-a414-5be5adc9574e" providerId="AD" clId="Web-{D63AA039-B63D-294A-2EFD-8D659E2C8BA4}" dt="2025-02-20T21:19:33.897" v="161"/>
        <pc:sldMkLst>
          <pc:docMk/>
          <pc:sldMk cId="3660850654" sldId="2769"/>
        </pc:sldMkLst>
      </pc:sldChg>
      <pc:sldChg chg="del">
        <pc:chgData name="Gerald Parish" userId="S::grparish@uark.edu::d1bd82e2-b4d8-4b00-a414-5be5adc9574e" providerId="AD" clId="Web-{D63AA039-B63D-294A-2EFD-8D659E2C8BA4}" dt="2025-02-20T21:19:33.881" v="155"/>
        <pc:sldMkLst>
          <pc:docMk/>
          <pc:sldMk cId="3417273735" sldId="2770"/>
        </pc:sldMkLst>
      </pc:sldChg>
      <pc:sldChg chg="del">
        <pc:chgData name="Gerald Parish" userId="S::grparish@uark.edu::d1bd82e2-b4d8-4b00-a414-5be5adc9574e" providerId="AD" clId="Web-{D63AA039-B63D-294A-2EFD-8D659E2C8BA4}" dt="2025-02-20T21:19:33.881" v="159"/>
        <pc:sldMkLst>
          <pc:docMk/>
          <pc:sldMk cId="772716315" sldId="2771"/>
        </pc:sldMkLst>
      </pc:sldChg>
      <pc:sldChg chg="del">
        <pc:chgData name="Gerald Parish" userId="S::grparish@uark.edu::d1bd82e2-b4d8-4b00-a414-5be5adc9574e" providerId="AD" clId="Web-{D63AA039-B63D-294A-2EFD-8D659E2C8BA4}" dt="2025-02-20T21:19:33.881" v="158"/>
        <pc:sldMkLst>
          <pc:docMk/>
          <pc:sldMk cId="541044604" sldId="2772"/>
        </pc:sldMkLst>
      </pc:sldChg>
      <pc:sldChg chg="del">
        <pc:chgData name="Gerald Parish" userId="S::grparish@uark.edu::d1bd82e2-b4d8-4b00-a414-5be5adc9574e" providerId="AD" clId="Web-{D63AA039-B63D-294A-2EFD-8D659E2C8BA4}" dt="2025-02-20T21:19:33.881" v="157"/>
        <pc:sldMkLst>
          <pc:docMk/>
          <pc:sldMk cId="1347819813" sldId="2773"/>
        </pc:sldMkLst>
      </pc:sldChg>
      <pc:sldChg chg="del">
        <pc:chgData name="Gerald Parish" userId="S::grparish@uark.edu::d1bd82e2-b4d8-4b00-a414-5be5adc9574e" providerId="AD" clId="Web-{D63AA039-B63D-294A-2EFD-8D659E2C8BA4}" dt="2025-02-20T21:19:33.881" v="156"/>
        <pc:sldMkLst>
          <pc:docMk/>
          <pc:sldMk cId="1438751256" sldId="2774"/>
        </pc:sldMkLst>
      </pc:sldChg>
      <pc:sldChg chg="modSp ord">
        <pc:chgData name="Gerald Parish" userId="S::grparish@uark.edu::d1bd82e2-b4d8-4b00-a414-5be5adc9574e" providerId="AD" clId="Web-{D63AA039-B63D-294A-2EFD-8D659E2C8BA4}" dt="2025-02-20T21:19:28.709" v="154"/>
        <pc:sldMkLst>
          <pc:docMk/>
          <pc:sldMk cId="3336168920" sldId="2775"/>
        </pc:sldMkLst>
        <pc:spChg chg="mod">
          <ac:chgData name="Gerald Parish" userId="S::grparish@uark.edu::d1bd82e2-b4d8-4b00-a414-5be5adc9574e" providerId="AD" clId="Web-{D63AA039-B63D-294A-2EFD-8D659E2C8BA4}" dt="2025-02-20T21:19:17.616" v="153" actId="20577"/>
          <ac:spMkLst>
            <pc:docMk/>
            <pc:sldMk cId="3336168920" sldId="2775"/>
            <ac:spMk id="5" creationId="{F36068CD-1F25-63D3-CD8E-F7F5733CE813}"/>
          </ac:spMkLst>
        </pc:spChg>
      </pc:sldChg>
    </pc:docChg>
  </pc:docChgLst>
  <pc:docChgLst>
    <pc:chgData name="Gerald Parish" userId="S::grparish@uark.edu::d1bd82e2-b4d8-4b00-a414-5be5adc9574e" providerId="AD" clId="Web-{A210909B-616F-688F-88B5-48CBBF0FDE76}"/>
    <pc:docChg chg="addSld delSld modSld">
      <pc:chgData name="Gerald Parish" userId="S::grparish@uark.edu::d1bd82e2-b4d8-4b00-a414-5be5adc9574e" providerId="AD" clId="Web-{A210909B-616F-688F-88B5-48CBBF0FDE76}" dt="2025-02-20T22:08:16.706" v="4"/>
      <pc:docMkLst>
        <pc:docMk/>
      </pc:docMkLst>
      <pc:sldChg chg="modSp">
        <pc:chgData name="Gerald Parish" userId="S::grparish@uark.edu::d1bd82e2-b4d8-4b00-a414-5be5adc9574e" providerId="AD" clId="Web-{A210909B-616F-688F-88B5-48CBBF0FDE76}" dt="2025-02-20T22:07:55.175" v="2" actId="20577"/>
        <pc:sldMkLst>
          <pc:docMk/>
          <pc:sldMk cId="3336168920" sldId="2775"/>
        </pc:sldMkLst>
        <pc:spChg chg="mod">
          <ac:chgData name="Gerald Parish" userId="S::grparish@uark.edu::d1bd82e2-b4d8-4b00-a414-5be5adc9574e" providerId="AD" clId="Web-{A210909B-616F-688F-88B5-48CBBF0FDE76}" dt="2025-02-20T22:07:55.175" v="2" actId="20577"/>
          <ac:spMkLst>
            <pc:docMk/>
            <pc:sldMk cId="3336168920" sldId="2775"/>
            <ac:spMk id="5" creationId="{F36068CD-1F25-63D3-CD8E-F7F5733CE813}"/>
          </ac:spMkLst>
        </pc:spChg>
      </pc:sldChg>
      <pc:sldChg chg="new del">
        <pc:chgData name="Gerald Parish" userId="S::grparish@uark.edu::d1bd82e2-b4d8-4b00-a414-5be5adc9574e" providerId="AD" clId="Web-{A210909B-616F-688F-88B5-48CBBF0FDE76}" dt="2025-02-20T22:08:16.706" v="4"/>
        <pc:sldMkLst>
          <pc:docMk/>
          <pc:sldMk cId="4033075423" sldId="2776"/>
        </pc:sldMkLst>
      </pc:sldChg>
    </pc:docChg>
  </pc:docChgLst>
  <pc:docChgLst>
    <pc:chgData name="Sanjurjo Barrio, Alicia (349B-Affiliate)" userId="97258808-7afd-451b-a707-8a569ee59dbc" providerId="ADAL" clId="{CF1DBEA5-9F8C-4D5B-B520-6EE704DD1837}"/>
    <pc:docChg chg="undo redo custSel addSld delSld modSld sldOrd">
      <pc:chgData name="Sanjurjo Barrio, Alicia (349B-Affiliate)" userId="97258808-7afd-451b-a707-8a569ee59dbc" providerId="ADAL" clId="{CF1DBEA5-9F8C-4D5B-B520-6EE704DD1837}" dt="2025-02-14T00:05:15.844" v="721" actId="20577"/>
      <pc:docMkLst>
        <pc:docMk/>
      </pc:docMkLst>
      <pc:sldChg chg="modSp mod modAnim">
        <pc:chgData name="Sanjurjo Barrio, Alicia (349B-Affiliate)" userId="97258808-7afd-451b-a707-8a569ee59dbc" providerId="ADAL" clId="{CF1DBEA5-9F8C-4D5B-B520-6EE704DD1837}" dt="2025-02-14T00:01:59.253" v="592" actId="20577"/>
        <pc:sldMkLst>
          <pc:docMk/>
          <pc:sldMk cId="2250275946" sldId="264"/>
        </pc:sldMkLst>
        <pc:spChg chg="mod">
          <ac:chgData name="Sanjurjo Barrio, Alicia (349B-Affiliate)" userId="97258808-7afd-451b-a707-8a569ee59dbc" providerId="ADAL" clId="{CF1DBEA5-9F8C-4D5B-B520-6EE704DD1837}" dt="2025-02-14T00:01:59.253" v="592" actId="20577"/>
          <ac:spMkLst>
            <pc:docMk/>
            <pc:sldMk cId="2250275946" sldId="264"/>
            <ac:spMk id="5" creationId="{76A27A4A-1B72-DF3F-0258-34C9C62A4D4F}"/>
          </ac:spMkLst>
        </pc:spChg>
      </pc:sldChg>
      <pc:sldChg chg="modSp del mod ord">
        <pc:chgData name="Sanjurjo Barrio, Alicia (349B-Affiliate)" userId="97258808-7afd-451b-a707-8a569ee59dbc" providerId="ADAL" clId="{CF1DBEA5-9F8C-4D5B-B520-6EE704DD1837}" dt="2025-02-13T23:51:12.165" v="194" actId="2696"/>
        <pc:sldMkLst>
          <pc:docMk/>
          <pc:sldMk cId="1358255556" sldId="271"/>
        </pc:sldMkLst>
        <pc:spChg chg="mod">
          <ac:chgData name="Sanjurjo Barrio, Alicia (349B-Affiliate)" userId="97258808-7afd-451b-a707-8a569ee59dbc" providerId="ADAL" clId="{CF1DBEA5-9F8C-4D5B-B520-6EE704DD1837}" dt="2025-02-13T23:49:32.327" v="160" actId="20577"/>
          <ac:spMkLst>
            <pc:docMk/>
            <pc:sldMk cId="1358255556" sldId="271"/>
            <ac:spMk id="2" creationId="{5594655A-5CBA-0836-C6D6-F7D42F80391C}"/>
          </ac:spMkLst>
        </pc:spChg>
      </pc:sldChg>
      <pc:sldChg chg="modSp mod">
        <pc:chgData name="Sanjurjo Barrio, Alicia (349B-Affiliate)" userId="97258808-7afd-451b-a707-8a569ee59dbc" providerId="ADAL" clId="{CF1DBEA5-9F8C-4D5B-B520-6EE704DD1837}" dt="2025-02-13T22:54:42.524" v="56" actId="20577"/>
        <pc:sldMkLst>
          <pc:docMk/>
          <pc:sldMk cId="3417273735" sldId="2770"/>
        </pc:sldMkLst>
        <pc:graphicFrameChg chg="mod modGraphic">
          <ac:chgData name="Sanjurjo Barrio, Alicia (349B-Affiliate)" userId="97258808-7afd-451b-a707-8a569ee59dbc" providerId="ADAL" clId="{CF1DBEA5-9F8C-4D5B-B520-6EE704DD1837}" dt="2025-02-13T22:54:42.524" v="56" actId="20577"/>
          <ac:graphicFrameMkLst>
            <pc:docMk/>
            <pc:sldMk cId="3417273735" sldId="2770"/>
            <ac:graphicFrameMk id="4" creationId="{6696741B-2D82-16EB-E0B9-637BAFE78371}"/>
          </ac:graphicFrameMkLst>
        </pc:graphicFrameChg>
      </pc:sldChg>
      <pc:sldChg chg="modSp add mod modAnim">
        <pc:chgData name="Sanjurjo Barrio, Alicia (349B-Affiliate)" userId="97258808-7afd-451b-a707-8a569ee59dbc" providerId="ADAL" clId="{CF1DBEA5-9F8C-4D5B-B520-6EE704DD1837}" dt="2025-02-13T23:51:07.947" v="193" actId="20577"/>
        <pc:sldMkLst>
          <pc:docMk/>
          <pc:sldMk cId="772716315" sldId="2771"/>
        </pc:sldMkLst>
        <pc:spChg chg="mod">
          <ac:chgData name="Sanjurjo Barrio, Alicia (349B-Affiliate)" userId="97258808-7afd-451b-a707-8a569ee59dbc" providerId="ADAL" clId="{CF1DBEA5-9F8C-4D5B-B520-6EE704DD1837}" dt="2025-02-13T23:51:07.947" v="193" actId="20577"/>
          <ac:spMkLst>
            <pc:docMk/>
            <pc:sldMk cId="772716315" sldId="2771"/>
            <ac:spMk id="2" creationId="{D55B1C7F-F4F8-D584-7FE7-5E7D78D16A6C}"/>
          </ac:spMkLst>
        </pc:spChg>
        <pc:spChg chg="mod">
          <ac:chgData name="Sanjurjo Barrio, Alicia (349B-Affiliate)" userId="97258808-7afd-451b-a707-8a569ee59dbc" providerId="ADAL" clId="{CF1DBEA5-9F8C-4D5B-B520-6EE704DD1837}" dt="2025-02-13T23:50:36.252" v="180" actId="20577"/>
          <ac:spMkLst>
            <pc:docMk/>
            <pc:sldMk cId="772716315" sldId="2771"/>
            <ac:spMk id="5" creationId="{CCDAC637-E56B-ABA0-104A-35727303F164}"/>
          </ac:spMkLst>
        </pc:spChg>
      </pc:sldChg>
      <pc:sldChg chg="modSp add mod">
        <pc:chgData name="Sanjurjo Barrio, Alicia (349B-Affiliate)" userId="97258808-7afd-451b-a707-8a569ee59dbc" providerId="ADAL" clId="{CF1DBEA5-9F8C-4D5B-B520-6EE704DD1837}" dt="2025-02-14T00:01:05.342" v="565" actId="20577"/>
        <pc:sldMkLst>
          <pc:docMk/>
          <pc:sldMk cId="541044604" sldId="2772"/>
        </pc:sldMkLst>
        <pc:spChg chg="mod">
          <ac:chgData name="Sanjurjo Barrio, Alicia (349B-Affiliate)" userId="97258808-7afd-451b-a707-8a569ee59dbc" providerId="ADAL" clId="{CF1DBEA5-9F8C-4D5B-B520-6EE704DD1837}" dt="2025-02-13T23:52:11.438" v="231" actId="255"/>
          <ac:spMkLst>
            <pc:docMk/>
            <pc:sldMk cId="541044604" sldId="2772"/>
            <ac:spMk id="2" creationId="{8D1EE7CD-47B4-1E90-4742-558313309ADC}"/>
          </ac:spMkLst>
        </pc:spChg>
        <pc:spChg chg="mod">
          <ac:chgData name="Sanjurjo Barrio, Alicia (349B-Affiliate)" userId="97258808-7afd-451b-a707-8a569ee59dbc" providerId="ADAL" clId="{CF1DBEA5-9F8C-4D5B-B520-6EE704DD1837}" dt="2025-02-14T00:01:05.342" v="565" actId="20577"/>
          <ac:spMkLst>
            <pc:docMk/>
            <pc:sldMk cId="541044604" sldId="2772"/>
            <ac:spMk id="5" creationId="{14CC7DCF-0D66-C5A2-5DC5-96100EFF4AB8}"/>
          </ac:spMkLst>
        </pc:spChg>
      </pc:sldChg>
      <pc:sldChg chg="addSp delSp modSp add mod">
        <pc:chgData name="Sanjurjo Barrio, Alicia (349B-Affiliate)" userId="97258808-7afd-451b-a707-8a569ee59dbc" providerId="ADAL" clId="{CF1DBEA5-9F8C-4D5B-B520-6EE704DD1837}" dt="2025-02-14T00:00:49.093" v="528" actId="20577"/>
        <pc:sldMkLst>
          <pc:docMk/>
          <pc:sldMk cId="1347819813" sldId="2773"/>
        </pc:sldMkLst>
        <pc:spChg chg="mod">
          <ac:chgData name="Sanjurjo Barrio, Alicia (349B-Affiliate)" userId="97258808-7afd-451b-a707-8a569ee59dbc" providerId="ADAL" clId="{CF1DBEA5-9F8C-4D5B-B520-6EE704DD1837}" dt="2025-02-13T23:55:02.845" v="382" actId="21"/>
          <ac:spMkLst>
            <pc:docMk/>
            <pc:sldMk cId="1347819813" sldId="2773"/>
            <ac:spMk id="2" creationId="{56E55119-72D0-43D3-C755-1DF7249EE169}"/>
          </ac:spMkLst>
        </pc:spChg>
        <pc:spChg chg="add del mod">
          <ac:chgData name="Sanjurjo Barrio, Alicia (349B-Affiliate)" userId="97258808-7afd-451b-a707-8a569ee59dbc" providerId="ADAL" clId="{CF1DBEA5-9F8C-4D5B-B520-6EE704DD1837}" dt="2025-02-14T00:00:24.831" v="472" actId="478"/>
          <ac:spMkLst>
            <pc:docMk/>
            <pc:sldMk cId="1347819813" sldId="2773"/>
            <ac:spMk id="4" creationId="{83F67C4E-7DD8-EB50-287F-A6A2B3DCEB19}"/>
          </ac:spMkLst>
        </pc:spChg>
        <pc:spChg chg="mod">
          <ac:chgData name="Sanjurjo Barrio, Alicia (349B-Affiliate)" userId="97258808-7afd-451b-a707-8a569ee59dbc" providerId="ADAL" clId="{CF1DBEA5-9F8C-4D5B-B520-6EE704DD1837}" dt="2025-02-14T00:00:49.093" v="528" actId="20577"/>
          <ac:spMkLst>
            <pc:docMk/>
            <pc:sldMk cId="1347819813" sldId="2773"/>
            <ac:spMk id="5" creationId="{F1603124-4624-EB5C-BAA0-A83DA433A8B9}"/>
          </ac:spMkLst>
        </pc:spChg>
        <pc:spChg chg="add del mod">
          <ac:chgData name="Sanjurjo Barrio, Alicia (349B-Affiliate)" userId="97258808-7afd-451b-a707-8a569ee59dbc" providerId="ADAL" clId="{CF1DBEA5-9F8C-4D5B-B520-6EE704DD1837}" dt="2025-02-14T00:00:32.621" v="476" actId="22"/>
          <ac:spMkLst>
            <pc:docMk/>
            <pc:sldMk cId="1347819813" sldId="2773"/>
            <ac:spMk id="7" creationId="{51D22465-0611-2D8D-392D-0B80F6325A03}"/>
          </ac:spMkLst>
        </pc:spChg>
      </pc:sldChg>
      <pc:sldChg chg="modSp add mod">
        <pc:chgData name="Sanjurjo Barrio, Alicia (349B-Affiliate)" userId="97258808-7afd-451b-a707-8a569ee59dbc" providerId="ADAL" clId="{CF1DBEA5-9F8C-4D5B-B520-6EE704DD1837}" dt="2025-02-14T00:05:15.844" v="721" actId="20577"/>
        <pc:sldMkLst>
          <pc:docMk/>
          <pc:sldMk cId="1438751256" sldId="2774"/>
        </pc:sldMkLst>
        <pc:spChg chg="mod">
          <ac:chgData name="Sanjurjo Barrio, Alicia (349B-Affiliate)" userId="97258808-7afd-451b-a707-8a569ee59dbc" providerId="ADAL" clId="{CF1DBEA5-9F8C-4D5B-B520-6EE704DD1837}" dt="2025-02-14T00:01:27.043" v="575" actId="20577"/>
          <ac:spMkLst>
            <pc:docMk/>
            <pc:sldMk cId="1438751256" sldId="2774"/>
            <ac:spMk id="2" creationId="{D7CE000D-553F-1C57-572D-AF2A741309D8}"/>
          </ac:spMkLst>
        </pc:spChg>
        <pc:spChg chg="mod">
          <ac:chgData name="Sanjurjo Barrio, Alicia (349B-Affiliate)" userId="97258808-7afd-451b-a707-8a569ee59dbc" providerId="ADAL" clId="{CF1DBEA5-9F8C-4D5B-B520-6EE704DD1837}" dt="2025-02-14T00:05:15.844" v="721" actId="20577"/>
          <ac:spMkLst>
            <pc:docMk/>
            <pc:sldMk cId="1438751256" sldId="2774"/>
            <ac:spMk id="5" creationId="{06CC8B82-2529-F693-9490-6A090BBAA5C9}"/>
          </ac:spMkLst>
        </pc:spChg>
      </pc:sldChg>
      <pc:sldChg chg="modSp add mod">
        <pc:chgData name="Sanjurjo Barrio, Alicia (349B-Affiliate)" userId="97258808-7afd-451b-a707-8a569ee59dbc" providerId="ADAL" clId="{CF1DBEA5-9F8C-4D5B-B520-6EE704DD1837}" dt="2025-02-14T00:04:33.677" v="688" actId="20577"/>
        <pc:sldMkLst>
          <pc:docMk/>
          <pc:sldMk cId="3336168920" sldId="2775"/>
        </pc:sldMkLst>
        <pc:spChg chg="mod">
          <ac:chgData name="Sanjurjo Barrio, Alicia (349B-Affiliate)" userId="97258808-7afd-451b-a707-8a569ee59dbc" providerId="ADAL" clId="{CF1DBEA5-9F8C-4D5B-B520-6EE704DD1837}" dt="2025-02-14T00:03:48.941" v="632"/>
          <ac:spMkLst>
            <pc:docMk/>
            <pc:sldMk cId="3336168920" sldId="2775"/>
            <ac:spMk id="2" creationId="{466DBC4B-6CE6-CF98-7812-418278B0FA74}"/>
          </ac:spMkLst>
        </pc:spChg>
        <pc:spChg chg="mod">
          <ac:chgData name="Sanjurjo Barrio, Alicia (349B-Affiliate)" userId="97258808-7afd-451b-a707-8a569ee59dbc" providerId="ADAL" clId="{CF1DBEA5-9F8C-4D5B-B520-6EE704DD1837}" dt="2025-02-14T00:04:33.677" v="688" actId="20577"/>
          <ac:spMkLst>
            <pc:docMk/>
            <pc:sldMk cId="3336168920" sldId="2775"/>
            <ac:spMk id="5" creationId="{F36068CD-1F25-63D3-CD8E-F7F5733CE8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C312E-925A-4389-AF9D-E2EE6ECE84A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B3CEC-66E6-49E2-B4F8-B8DA9419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B000-E281-3647-1BCD-EBEEF43B1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70300-7AE2-4753-271E-31930EEF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AF2F-2CFE-3439-7DD4-E5E34A2F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3A90-3A3E-3D05-FEC6-D54A3287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85EB-AE41-52E2-4ACF-D9F9A786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F6A3-9F27-9129-4B14-13E3DD5C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3980-AA63-8F8F-F2AD-57AFB3D9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8370-C789-AED8-D023-9C9E291D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ABF0-ACFE-4B4E-C0AF-D95CF2BA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08C0-BDC6-653D-5026-808EECB2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2A7CC-E70C-604C-32AA-4061A07D0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7D242-6109-1BCE-D97F-E9481BF71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3E25-2D9E-4711-E180-9C262B31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3142-A2AD-1420-0B85-02C11322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E12A-EA03-3F13-913C-B22FA545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5114-C005-83C8-F83E-D65E2C95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A486-FFDA-0C98-D387-04BBDEF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CEA4-D5E9-142E-36FF-39029CD8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4C60-61D1-7359-0187-CB05A400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721E-77A3-E468-A88F-93D67650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7D2D-B519-948F-098A-CB491149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D116-EF2B-A878-D774-F68622B6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5CE6-B2DB-E48D-E628-39F12F6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B147-EF68-BC71-6BE1-EAF5DE4F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332E-009C-035D-0F59-7B2072A4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1676-88AE-1E59-34F5-F15D999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B826-FCDF-3DB0-63AB-2D6BA332A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11326-D732-F351-B477-E4F3EE7C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76562-7DD5-540A-5ECD-816E6656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AF87E-145D-0F0B-3CC4-179978D4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BA43-5D43-F1B1-0EC4-6E665290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BC53-35C2-A6A5-A54A-3F728C33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D4D2-628B-7372-CFDB-AEE4A906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BC3A5-34A9-5BFA-1246-32DF7517C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0FD8E-98A7-DEF3-3D16-6AE9EEE3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06889-0F4C-43FF-99EC-BE3F9954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07096-4CAE-1C01-4887-072AFA6E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B769F-DC50-1AB2-6A20-00B30F8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03A82-F95F-668F-F5FA-7B83B1BA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C647-3B93-4526-F597-F40ECD02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D93FE-92E5-A76D-B74B-EA6101E4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475CF-D71B-5CD8-E564-6D24C72D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09F96-419E-04AC-4B2E-1C7AD090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A352-7768-E4F7-8F8A-B8029BF9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A5FE5-C48D-E943-1CB2-2546099E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961DF-8930-9690-4B7E-59276A20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9DC3-32A9-977A-45FA-60B93B3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D1CC-C729-F746-0B7D-6BBA6F45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5A82-CA6E-CDBF-3FDE-A7E677F93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5A479-A24B-0D08-B0FE-533FDB3E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73DA5-663E-7B66-9306-BB9BDE67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0B0A2-BD3A-FF5F-E589-F5E96AD4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7D44-AB6B-F84C-AFA1-4E7DE17D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FA029-7B0D-C06D-9304-0C36211A0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F876-5835-984B-F3A6-52D69D54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FF5DC-19AE-87D6-3349-46D42A88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E31F-DEF8-5AA5-CEC2-7B433D03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5EE4-840E-9730-A7C8-A097BAD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70809-4A2A-2798-A5F8-CC739BE3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4643-062C-43AB-03EE-A10AEA39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451E-0F0C-7AC2-C892-4913E734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FEDC-3C23-7841-83F3-FBAC51FA45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8D69C-170E-286C-4CC0-BCADBF58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94F3-8BCC-86D7-C0C0-12C25893C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D980-5AA8-384E-890E-0A707CC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72BD3-EDF9-D84B-586D-A49910B6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BC4B-6CE6-CF98-7812-418278B0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GROUP 4: </a:t>
            </a:r>
            <a:r>
              <a:rPr lang="en-US" sz="3600" dirty="0"/>
              <a:t>Business Logic Plugins; AI agent; Model storage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068CD-1F25-63D3-CD8E-F7F5733CE813}"/>
              </a:ext>
            </a:extLst>
          </p:cNvPr>
          <p:cNvSpPr txBox="1"/>
          <p:nvPr/>
        </p:nvSpPr>
        <p:spPr>
          <a:xfrm>
            <a:off x="838200" y="1921639"/>
            <a:ext cx="10631750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lvl="0">
              <a:spcAft>
                <a:spcPts val="800"/>
              </a:spcAft>
            </a:pPr>
            <a:r>
              <a:rPr lang="en-US" sz="1600" dirty="0"/>
              <a:t>Group Leader: Gerald</a:t>
            </a:r>
          </a:p>
          <a:p>
            <a:pPr marR="0" lvl="0">
              <a:spcAft>
                <a:spcPts val="800"/>
              </a:spcAft>
            </a:pPr>
            <a:r>
              <a:rPr lang="en-US" sz="1600" b="1" dirty="0"/>
              <a:t>TASKS: </a:t>
            </a:r>
            <a:endParaRPr lang="en-US" sz="1600" b="1" dirty="0">
              <a:ea typeface="Calibri"/>
              <a:cs typeface="Calibri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ea typeface="+mn-lt"/>
                <a:cs typeface="+mn-lt"/>
              </a:rPr>
              <a:t>==PLUGINS==</a:t>
            </a:r>
          </a:p>
          <a:p>
            <a:r>
              <a:rPr lang="en-US" sz="1600" kern="100" dirty="0">
                <a:ea typeface="+mn-lt"/>
                <a:cs typeface="+mn-lt"/>
              </a:rPr>
              <a:t>- Dry run existing demo to test connections (already covered?)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kern="100" dirty="0">
                <a:ea typeface="+mn-lt"/>
                <a:cs typeface="+mn-lt"/>
              </a:rPr>
              <a:t>- Prototype: Unity-to-HSML plugin (proof of concept)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kern="100" dirty="0">
                <a:ea typeface="+mn-lt"/>
                <a:cs typeface="+mn-lt"/>
              </a:rPr>
              <a:t>- Test Unity plugin, reiterate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kern="100" dirty="0">
                <a:ea typeface="+mn-lt"/>
                <a:cs typeface="+mn-lt"/>
              </a:rPr>
              <a:t>- Unreal-to-HSML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kern="100" dirty="0">
                <a:ea typeface="+mn-lt"/>
                <a:cs typeface="+mn-lt"/>
              </a:rPr>
              <a:t>- Omniverse-to-HSML</a:t>
            </a:r>
            <a:endParaRPr lang="en-US" sz="1600" kern="100" dirty="0">
              <a:ea typeface="Calibri"/>
              <a:cs typeface="Calibri"/>
            </a:endParaRPr>
          </a:p>
          <a:p>
            <a:r>
              <a:rPr lang="en-US" sz="1600" b="1" kern="100" dirty="0">
                <a:ea typeface="+mn-lt"/>
                <a:cs typeface="+mn-lt"/>
              </a:rPr>
              <a:t>==PHYSICS==</a:t>
            </a:r>
          </a:p>
          <a:p>
            <a:r>
              <a:rPr lang="en-US" sz="1600" kern="100" dirty="0">
                <a:ea typeface="+mn-lt"/>
                <a:cs typeface="+mn-lt"/>
              </a:rPr>
              <a:t>- Prototype: PhysX to Chaos Physics (proof of concept)</a:t>
            </a:r>
            <a:endParaRPr lang="en-US" sz="1600">
              <a:ea typeface="+mn-lt"/>
              <a:cs typeface="+mn-lt"/>
            </a:endParaRPr>
          </a:p>
          <a:p>
            <a:r>
              <a:rPr lang="en-US" sz="1600" kern="100" dirty="0">
                <a:ea typeface="+mn-lt"/>
                <a:cs typeface="+mn-lt"/>
              </a:rPr>
              <a:t>- Test, reiterate</a:t>
            </a:r>
            <a:endParaRPr lang="en-US" sz="1600" dirty="0">
              <a:ea typeface="Calibri"/>
              <a:cs typeface="Calibri"/>
            </a:endParaRPr>
          </a:p>
          <a:p>
            <a:pPr>
              <a:spcAft>
                <a:spcPts val="800"/>
              </a:spcAft>
            </a:pPr>
            <a:r>
              <a:rPr lang="en-US" sz="1600" kern="100" dirty="0">
                <a:ea typeface="+mn-lt"/>
                <a:cs typeface="+mn-lt"/>
              </a:rPr>
              <a:t>- Chaos Physics to PhysX</a:t>
            </a:r>
            <a:endParaRPr lang="en-US" sz="1600">
              <a:ea typeface="+mn-lt"/>
              <a:cs typeface="+mn-lt"/>
            </a:endParaRPr>
          </a:p>
          <a:p>
            <a:pPr>
              <a:spcAft>
                <a:spcPts val="800"/>
              </a:spcAft>
            </a:pPr>
            <a:r>
              <a:rPr lang="en-US" sz="1600" b="1" kern="100" dirty="0">
                <a:ea typeface="Calibri"/>
                <a:cs typeface="Calibri"/>
              </a:rPr>
              <a:t>==AGENTIC AI==</a:t>
            </a:r>
          </a:p>
          <a:p>
            <a:pPr>
              <a:spcAft>
                <a:spcPts val="800"/>
              </a:spcAft>
            </a:pPr>
            <a:r>
              <a:rPr lang="en-US" sz="1600" kern="100" dirty="0">
                <a:ea typeface="Calibri"/>
                <a:cs typeface="Calibri"/>
              </a:rPr>
              <a:t>- Simple agentic AI for test case (include function call to route planning software)</a:t>
            </a:r>
          </a:p>
          <a:p>
            <a:pPr>
              <a:spcAft>
                <a:spcPts val="800"/>
              </a:spcAft>
            </a:pPr>
            <a:r>
              <a:rPr lang="en-US" sz="1600" kern="100" dirty="0">
                <a:ea typeface="Calibri"/>
                <a:cs typeface="Calibri"/>
              </a:rPr>
              <a:t>- Reach out to Gautier (ex-intern) for Chronos and Physics Informed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361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8049</TotalTime>
  <Words>2987</Words>
  <Application>Microsoft Office PowerPoint</Application>
  <PresentationFormat>Widescreen</PresentationFormat>
  <Paragraphs>333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GROUP 4: Business Logic Plugins; AI agent; Model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Thomas T (US 349B)</dc:creator>
  <cp:lastModifiedBy>Sanjurjo Barrio, Alicia (349B-Affiliate)</cp:lastModifiedBy>
  <cp:revision>34</cp:revision>
  <dcterms:created xsi:type="dcterms:W3CDTF">2025-02-06T20:11:51Z</dcterms:created>
  <dcterms:modified xsi:type="dcterms:W3CDTF">2025-02-20T22:08:16Z</dcterms:modified>
</cp:coreProperties>
</file>