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D73D9-A52F-6CCA-F431-72A47EC7655D}" v="89" dt="2025-01-30T19:17:01.917"/>
    <p1510:client id="{78DF1A9B-1385-A3C0-E0E7-6C357E4E72D4}" v="697" dt="2025-01-30T03:46:44.127"/>
    <p1510:client id="{A47E1E15-FC4C-1B8A-71AC-D720ECE847A4}" v="30" dt="2025-01-30T17:30:02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 Parish" userId="S::grparish@uark.edu::d1bd82e2-b4d8-4b00-a414-5be5adc9574e" providerId="AD" clId="Web-{78DF1A9B-1385-A3C0-E0E7-6C357E4E72D4}"/>
    <pc:docChg chg="addSld delSld modSld sldOrd addMainMaster delMainMaster">
      <pc:chgData name="Gerald Parish" userId="S::grparish@uark.edu::d1bd82e2-b4d8-4b00-a414-5be5adc9574e" providerId="AD" clId="Web-{78DF1A9B-1385-A3C0-E0E7-6C357E4E72D4}" dt="2025-01-30T03:46:44.127" v="701"/>
      <pc:docMkLst>
        <pc:docMk/>
      </pc:docMkLst>
      <pc:sldChg chg="addSp delSp modSp mod setBg modClrScheme chgLayout">
        <pc:chgData name="Gerald Parish" userId="S::grparish@uark.edu::d1bd82e2-b4d8-4b00-a414-5be5adc9574e" providerId="AD" clId="Web-{78DF1A9B-1385-A3C0-E0E7-6C357E4E72D4}" dt="2025-01-30T03:11:28.293" v="13"/>
        <pc:sldMkLst>
          <pc:docMk/>
          <pc:sldMk cId="109857222" sldId="256"/>
        </pc:sldMkLst>
        <pc:spChg chg="del mod">
          <ac:chgData name="Gerald Parish" userId="S::grparish@uark.edu::d1bd82e2-b4d8-4b00-a414-5be5adc9574e" providerId="AD" clId="Web-{78DF1A9B-1385-A3C0-E0E7-6C357E4E72D4}" dt="2025-01-30T03:11:01.542" v="6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erald Parish" userId="S::grparish@uark.edu::d1bd82e2-b4d8-4b00-a414-5be5adc9574e" providerId="AD" clId="Web-{78DF1A9B-1385-A3C0-E0E7-6C357E4E72D4}" dt="2025-01-30T03:11:05.542" v="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13.026" v="9"/>
          <ac:spMkLst>
            <pc:docMk/>
            <pc:sldMk cId="109857222" sldId="256"/>
            <ac:spMk id="9" creationId="{DD7EAFE6-2BB9-41FB-9CF4-588CFC708774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13.026" v="9"/>
          <ac:spMkLst>
            <pc:docMk/>
            <pc:sldMk cId="109857222" sldId="256"/>
            <ac:spMk id="11" creationId="{8A2477EE-FBE5-4DB7-8438-DE1CAC61A2EA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13.026" v="9"/>
          <ac:spMkLst>
            <pc:docMk/>
            <pc:sldMk cId="109857222" sldId="256"/>
            <ac:spMk id="13" creationId="{C04ACB3C-F542-4070-9FD4-F93546E85BBA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13.026" v="9"/>
          <ac:spMkLst>
            <pc:docMk/>
            <pc:sldMk cId="109857222" sldId="256"/>
            <ac:spMk id="15" creationId="{8211C5AC-A2EB-47D2-B916-B62F1804D099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13.026" v="9"/>
          <ac:spMkLst>
            <pc:docMk/>
            <pc:sldMk cId="109857222" sldId="256"/>
            <ac:spMk id="17" creationId="{60903C48-F3CB-46DC-868F-22C26E74BE16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13.026" v="9"/>
          <ac:spMkLst>
            <pc:docMk/>
            <pc:sldMk cId="109857222" sldId="256"/>
            <ac:spMk id="19" creationId="{3832E2B8-96F8-4CE7-A822-3B81F593F484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13.026" v="9"/>
          <ac:spMkLst>
            <pc:docMk/>
            <pc:sldMk cId="109857222" sldId="256"/>
            <ac:spMk id="21" creationId="{6C27BF1D-32EC-4EC1-9CBE-168F4E63EE65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13.026" v="9"/>
          <ac:spMkLst>
            <pc:docMk/>
            <pc:sldMk cId="109857222" sldId="256"/>
            <ac:spMk id="23" creationId="{39965751-DC22-488D-94B6-350461BCC43A}"/>
          </ac:spMkLst>
        </pc:spChg>
        <pc:spChg chg="add del">
          <ac:chgData name="Gerald Parish" userId="S::grparish@uark.edu::d1bd82e2-b4d8-4b00-a414-5be5adc9574e" providerId="AD" clId="Web-{78DF1A9B-1385-A3C0-E0E7-6C357E4E72D4}" dt="2025-01-30T03:11:28.293" v="13"/>
          <ac:spMkLst>
            <pc:docMk/>
            <pc:sldMk cId="109857222" sldId="256"/>
            <ac:spMk id="25" creationId="{D9F6AA32-13C2-415E-B4CB-5A6D2336AC4C}"/>
          </ac:spMkLst>
        </pc:spChg>
        <pc:spChg chg="add">
          <ac:chgData name="Gerald Parish" userId="S::grparish@uark.edu::d1bd82e2-b4d8-4b00-a414-5be5adc9574e" providerId="AD" clId="Web-{78DF1A9B-1385-A3C0-E0E7-6C357E4E72D4}" dt="2025-01-30T03:11:28.293" v="13"/>
          <ac:spMkLst>
            <pc:docMk/>
            <pc:sldMk cId="109857222" sldId="256"/>
            <ac:spMk id="30" creationId="{8C37C960-91F5-4F61-B2CD-8A037920720B}"/>
          </ac:spMkLst>
        </pc:spChg>
        <pc:picChg chg="add mod">
          <ac:chgData name="Gerald Parish" userId="S::grparish@uark.edu::d1bd82e2-b4d8-4b00-a414-5be5adc9574e" providerId="AD" clId="Web-{78DF1A9B-1385-A3C0-E0E7-6C357E4E72D4}" dt="2025-01-30T03:11:28.293" v="13"/>
          <ac:picMkLst>
            <pc:docMk/>
            <pc:sldMk cId="109857222" sldId="256"/>
            <ac:picMk id="4" creationId="{32533805-8AFE-5DD8-C69A-B6B43ED08CA1}"/>
          </ac:picMkLst>
        </pc:picChg>
      </pc:sldChg>
      <pc:sldChg chg="new del">
        <pc:chgData name="Gerald Parish" userId="S::grparish@uark.edu::d1bd82e2-b4d8-4b00-a414-5be5adc9574e" providerId="AD" clId="Web-{78DF1A9B-1385-A3C0-E0E7-6C357E4E72D4}" dt="2025-01-30T03:11:21.355" v="12"/>
        <pc:sldMkLst>
          <pc:docMk/>
          <pc:sldMk cId="1159487478" sldId="257"/>
        </pc:sldMkLst>
      </pc:sldChg>
      <pc:sldChg chg="new del">
        <pc:chgData name="Gerald Parish" userId="S::grparish@uark.edu::d1bd82e2-b4d8-4b00-a414-5be5adc9574e" providerId="AD" clId="Web-{78DF1A9B-1385-A3C0-E0E7-6C357E4E72D4}" dt="2025-01-30T03:10:46.182" v="4"/>
        <pc:sldMkLst>
          <pc:docMk/>
          <pc:sldMk cId="2793401835" sldId="257"/>
        </pc:sldMkLst>
      </pc:sldChg>
      <pc:sldChg chg="addSp delSp modSp new mod setBg">
        <pc:chgData name="Gerald Parish" userId="S::grparish@uark.edu::d1bd82e2-b4d8-4b00-a414-5be5adc9574e" providerId="AD" clId="Web-{78DF1A9B-1385-A3C0-E0E7-6C357E4E72D4}" dt="2025-01-30T03:12:31.998" v="16"/>
        <pc:sldMkLst>
          <pc:docMk/>
          <pc:sldMk cId="4132756822" sldId="257"/>
        </pc:sldMkLst>
        <pc:spChg chg="del">
          <ac:chgData name="Gerald Parish" userId="S::grparish@uark.edu::d1bd82e2-b4d8-4b00-a414-5be5adc9574e" providerId="AD" clId="Web-{78DF1A9B-1385-A3C0-E0E7-6C357E4E72D4}" dt="2025-01-30T03:12:31.998" v="16"/>
          <ac:spMkLst>
            <pc:docMk/>
            <pc:sldMk cId="4132756822" sldId="257"/>
            <ac:spMk id="2" creationId="{B958B1EF-B983-E48D-A8DF-EFEEE0046499}"/>
          </ac:spMkLst>
        </pc:spChg>
        <pc:spChg chg="del">
          <ac:chgData name="Gerald Parish" userId="S::grparish@uark.edu::d1bd82e2-b4d8-4b00-a414-5be5adc9574e" providerId="AD" clId="Web-{78DF1A9B-1385-A3C0-E0E7-6C357E4E72D4}" dt="2025-01-30T03:12:29.013" v="15"/>
          <ac:spMkLst>
            <pc:docMk/>
            <pc:sldMk cId="4132756822" sldId="257"/>
            <ac:spMk id="3" creationId="{BB3E4EDE-D126-578E-8E89-385FF8A3EF57}"/>
          </ac:spMkLst>
        </pc:spChg>
        <pc:spChg chg="add">
          <ac:chgData name="Gerald Parish" userId="S::grparish@uark.edu::d1bd82e2-b4d8-4b00-a414-5be5adc9574e" providerId="AD" clId="Web-{78DF1A9B-1385-A3C0-E0E7-6C357E4E72D4}" dt="2025-01-30T03:12:31.998" v="16"/>
          <ac:spMkLst>
            <pc:docMk/>
            <pc:sldMk cId="4132756822" sldId="257"/>
            <ac:spMk id="9" creationId="{8C37C960-91F5-4F61-B2CD-8A037920720B}"/>
          </ac:spMkLst>
        </pc:spChg>
        <pc:picChg chg="add mod ord">
          <ac:chgData name="Gerald Parish" userId="S::grparish@uark.edu::d1bd82e2-b4d8-4b00-a414-5be5adc9574e" providerId="AD" clId="Web-{78DF1A9B-1385-A3C0-E0E7-6C357E4E72D4}" dt="2025-01-30T03:12:31.998" v="16"/>
          <ac:picMkLst>
            <pc:docMk/>
            <pc:sldMk cId="4132756822" sldId="257"/>
            <ac:picMk id="4" creationId="{67E059D5-85A7-99F2-C60F-49C83BCE2249}"/>
          </ac:picMkLst>
        </pc:picChg>
      </pc:sldChg>
      <pc:sldChg chg="addSp delSp modSp new mod setBg">
        <pc:chgData name="Gerald Parish" userId="S::grparish@uark.edu::d1bd82e2-b4d8-4b00-a414-5be5adc9574e" providerId="AD" clId="Web-{78DF1A9B-1385-A3C0-E0E7-6C357E4E72D4}" dt="2025-01-30T03:14:30.097" v="27" actId="1076"/>
        <pc:sldMkLst>
          <pc:docMk/>
          <pc:sldMk cId="4267112465" sldId="258"/>
        </pc:sldMkLst>
        <pc:spChg chg="add del">
          <ac:chgData name="Gerald Parish" userId="S::grparish@uark.edu::d1bd82e2-b4d8-4b00-a414-5be5adc9574e" providerId="AD" clId="Web-{78DF1A9B-1385-A3C0-E0E7-6C357E4E72D4}" dt="2025-01-30T03:14:19.565" v="25"/>
          <ac:spMkLst>
            <pc:docMk/>
            <pc:sldMk cId="4267112465" sldId="258"/>
            <ac:spMk id="2" creationId="{7EF74591-2F65-4712-52C0-ABD54120EB77}"/>
          </ac:spMkLst>
        </pc:spChg>
        <pc:spChg chg="del">
          <ac:chgData name="Gerald Parish" userId="S::grparish@uark.edu::d1bd82e2-b4d8-4b00-a414-5be5adc9574e" providerId="AD" clId="Web-{78DF1A9B-1385-A3C0-E0E7-6C357E4E72D4}" dt="2025-01-30T03:14:00.798" v="18"/>
          <ac:spMkLst>
            <pc:docMk/>
            <pc:sldMk cId="4267112465" sldId="258"/>
            <ac:spMk id="3" creationId="{9705E17E-C911-714A-A3C1-7963EAE803C4}"/>
          </ac:spMkLst>
        </pc:spChg>
        <pc:spChg chg="add del">
          <ac:chgData name="Gerald Parish" userId="S::grparish@uark.edu::d1bd82e2-b4d8-4b00-a414-5be5adc9574e" providerId="AD" clId="Web-{78DF1A9B-1385-A3C0-E0E7-6C357E4E72D4}" dt="2025-01-30T03:14:09.971" v="20"/>
          <ac:spMkLst>
            <pc:docMk/>
            <pc:sldMk cId="4267112465" sldId="258"/>
            <ac:spMk id="9" creationId="{8C37C960-91F5-4F61-B2CD-8A037920720B}"/>
          </ac:spMkLst>
        </pc:spChg>
        <pc:spChg chg="add del">
          <ac:chgData name="Gerald Parish" userId="S::grparish@uark.edu::d1bd82e2-b4d8-4b00-a414-5be5adc9574e" providerId="AD" clId="Web-{78DF1A9B-1385-A3C0-E0E7-6C357E4E72D4}" dt="2025-01-30T03:14:16.675" v="24"/>
          <ac:spMkLst>
            <pc:docMk/>
            <pc:sldMk cId="4267112465" sldId="258"/>
            <ac:spMk id="11" creationId="{8C37C960-91F5-4F61-B2CD-8A037920720B}"/>
          </ac:spMkLst>
        </pc:spChg>
        <pc:picChg chg="add mod ord">
          <ac:chgData name="Gerald Parish" userId="S::grparish@uark.edu::d1bd82e2-b4d8-4b00-a414-5be5adc9574e" providerId="AD" clId="Web-{78DF1A9B-1385-A3C0-E0E7-6C357E4E72D4}" dt="2025-01-30T03:14:30.097" v="27" actId="1076"/>
          <ac:picMkLst>
            <pc:docMk/>
            <pc:sldMk cId="4267112465" sldId="258"/>
            <ac:picMk id="4" creationId="{5B9A32B6-CBD8-FC7E-A81E-223A3401A7CC}"/>
          </ac:picMkLst>
        </pc:picChg>
      </pc:sldChg>
      <pc:sldChg chg="modSp new ord">
        <pc:chgData name="Gerald Parish" userId="S::grparish@uark.edu::d1bd82e2-b4d8-4b00-a414-5be5adc9574e" providerId="AD" clId="Web-{78DF1A9B-1385-A3C0-E0E7-6C357E4E72D4}" dt="2025-01-30T03:46:44.127" v="701"/>
        <pc:sldMkLst>
          <pc:docMk/>
          <pc:sldMk cId="1161895094" sldId="259"/>
        </pc:sldMkLst>
        <pc:spChg chg="mod">
          <ac:chgData name="Gerald Parish" userId="S::grparish@uark.edu::d1bd82e2-b4d8-4b00-a414-5be5adc9574e" providerId="AD" clId="Web-{78DF1A9B-1385-A3C0-E0E7-6C357E4E72D4}" dt="2025-01-30T03:14:48.707" v="31" actId="20577"/>
          <ac:spMkLst>
            <pc:docMk/>
            <pc:sldMk cId="1161895094" sldId="259"/>
            <ac:spMk id="2" creationId="{016C45C2-D9F1-44B5-B4F0-EF121CB2DFC6}"/>
          </ac:spMkLst>
        </pc:spChg>
        <pc:spChg chg="mod">
          <ac:chgData name="Gerald Parish" userId="S::grparish@uark.edu::d1bd82e2-b4d8-4b00-a414-5be5adc9574e" providerId="AD" clId="Web-{78DF1A9B-1385-A3C0-E0E7-6C357E4E72D4}" dt="2025-01-30T03:18:08.136" v="233" actId="20577"/>
          <ac:spMkLst>
            <pc:docMk/>
            <pc:sldMk cId="1161895094" sldId="259"/>
            <ac:spMk id="3" creationId="{9A4811CA-3FC2-146D-0A9F-98157B2E6F66}"/>
          </ac:spMkLst>
        </pc:spChg>
      </pc:sldChg>
      <pc:sldChg chg="addSp delSp modSp new mod setBg">
        <pc:chgData name="Gerald Parish" userId="S::grparish@uark.edu::d1bd82e2-b4d8-4b00-a414-5be5adc9574e" providerId="AD" clId="Web-{78DF1A9B-1385-A3C0-E0E7-6C357E4E72D4}" dt="2025-01-30T03:22:22.348" v="700"/>
        <pc:sldMkLst>
          <pc:docMk/>
          <pc:sldMk cId="1131134231" sldId="260"/>
        </pc:sldMkLst>
        <pc:spChg chg="mod">
          <ac:chgData name="Gerald Parish" userId="S::grparish@uark.edu::d1bd82e2-b4d8-4b00-a414-5be5adc9574e" providerId="AD" clId="Web-{78DF1A9B-1385-A3C0-E0E7-6C357E4E72D4}" dt="2025-01-30T03:22:22.348" v="700"/>
          <ac:spMkLst>
            <pc:docMk/>
            <pc:sldMk cId="1131134231" sldId="260"/>
            <ac:spMk id="2" creationId="{EA2E0E2F-5BF2-65DC-6EE8-8B2172C701FC}"/>
          </ac:spMkLst>
        </pc:spChg>
        <pc:spChg chg="del mod">
          <ac:chgData name="Gerald Parish" userId="S::grparish@uark.edu::d1bd82e2-b4d8-4b00-a414-5be5adc9574e" providerId="AD" clId="Web-{78DF1A9B-1385-A3C0-E0E7-6C357E4E72D4}" dt="2025-01-30T03:22:22.348" v="700"/>
          <ac:spMkLst>
            <pc:docMk/>
            <pc:sldMk cId="1131134231" sldId="260"/>
            <ac:spMk id="3" creationId="{BC3D522E-444C-07E5-2F7B-461A14461B1E}"/>
          </ac:spMkLst>
        </pc:spChg>
        <pc:spChg chg="add">
          <ac:chgData name="Gerald Parish" userId="S::grparish@uark.edu::d1bd82e2-b4d8-4b00-a414-5be5adc9574e" providerId="AD" clId="Web-{78DF1A9B-1385-A3C0-E0E7-6C357E4E72D4}" dt="2025-01-30T03:22:22.348" v="700"/>
          <ac:spMkLst>
            <pc:docMk/>
            <pc:sldMk cId="1131134231" sldId="260"/>
            <ac:spMk id="9" creationId="{3761EB98-E0C4-4B95-984A-E7D9DFADAA08}"/>
          </ac:spMkLst>
        </pc:spChg>
        <pc:graphicFrameChg chg="add">
          <ac:chgData name="Gerald Parish" userId="S::grparish@uark.edu::d1bd82e2-b4d8-4b00-a414-5be5adc9574e" providerId="AD" clId="Web-{78DF1A9B-1385-A3C0-E0E7-6C357E4E72D4}" dt="2025-01-30T03:22:22.348" v="700"/>
          <ac:graphicFrameMkLst>
            <pc:docMk/>
            <pc:sldMk cId="1131134231" sldId="260"/>
            <ac:graphicFrameMk id="5" creationId="{80C02C08-4291-CA82-73F3-FC11D2FB4126}"/>
          </ac:graphicFrameMkLst>
        </pc:graphicFrameChg>
      </pc:sldChg>
      <pc:sldChg chg="addSp delSp modSp new mod setBg">
        <pc:chgData name="Gerald Parish" userId="S::grparish@uark.edu::d1bd82e2-b4d8-4b00-a414-5be5adc9574e" providerId="AD" clId="Web-{78DF1A9B-1385-A3C0-E0E7-6C357E4E72D4}" dt="2025-01-30T03:22:13.816" v="699"/>
        <pc:sldMkLst>
          <pc:docMk/>
          <pc:sldMk cId="708042669" sldId="261"/>
        </pc:sldMkLst>
        <pc:spChg chg="mod">
          <ac:chgData name="Gerald Parish" userId="S::grparish@uark.edu::d1bd82e2-b4d8-4b00-a414-5be5adc9574e" providerId="AD" clId="Web-{78DF1A9B-1385-A3C0-E0E7-6C357E4E72D4}" dt="2025-01-30T03:22:13.816" v="699"/>
          <ac:spMkLst>
            <pc:docMk/>
            <pc:sldMk cId="708042669" sldId="261"/>
            <ac:spMk id="2" creationId="{9FBD2351-B9C5-AE89-54DC-F8CC871A7A78}"/>
          </ac:spMkLst>
        </pc:spChg>
        <pc:spChg chg="del">
          <ac:chgData name="Gerald Parish" userId="S::grparish@uark.edu::d1bd82e2-b4d8-4b00-a414-5be5adc9574e" providerId="AD" clId="Web-{78DF1A9B-1385-A3C0-E0E7-6C357E4E72D4}" dt="2025-01-30T03:22:13.816" v="699"/>
          <ac:spMkLst>
            <pc:docMk/>
            <pc:sldMk cId="708042669" sldId="261"/>
            <ac:spMk id="3" creationId="{44B79BE2-94C3-7886-6466-C3E37135EFEB}"/>
          </ac:spMkLst>
        </pc:spChg>
        <pc:spChg chg="add">
          <ac:chgData name="Gerald Parish" userId="S::grparish@uark.edu::d1bd82e2-b4d8-4b00-a414-5be5adc9574e" providerId="AD" clId="Web-{78DF1A9B-1385-A3C0-E0E7-6C357E4E72D4}" dt="2025-01-30T03:22:13.816" v="699"/>
          <ac:spMkLst>
            <pc:docMk/>
            <pc:sldMk cId="708042669" sldId="261"/>
            <ac:spMk id="10" creationId="{7D8A8D11-DB51-43C0-8618-65C820DB4B86}"/>
          </ac:spMkLst>
        </pc:spChg>
        <pc:picChg chg="add">
          <ac:chgData name="Gerald Parish" userId="S::grparish@uark.edu::d1bd82e2-b4d8-4b00-a414-5be5adc9574e" providerId="AD" clId="Web-{78DF1A9B-1385-A3C0-E0E7-6C357E4E72D4}" dt="2025-01-30T03:22:13.816" v="699"/>
          <ac:picMkLst>
            <pc:docMk/>
            <pc:sldMk cId="708042669" sldId="261"/>
            <ac:picMk id="7" creationId="{78683D8D-31C1-7952-FCB9-AEC743BE31C1}"/>
          </ac:picMkLst>
        </pc:picChg>
      </pc:sldChg>
      <pc:sldMasterChg chg="add del addSldLayout delSldLayout">
        <pc:chgData name="Gerald Parish" userId="S::grparish@uark.edu::d1bd82e2-b4d8-4b00-a414-5be5adc9574e" providerId="AD" clId="Web-{78DF1A9B-1385-A3C0-E0E7-6C357E4E72D4}" dt="2025-01-30T03:11:13.074" v="10"/>
        <pc:sldMasterMkLst>
          <pc:docMk/>
          <pc:sldMasterMk cId="2460954070" sldId="2147483660"/>
        </pc:sldMasterMkLst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74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erald Parish" userId="S::grparish@uark.edu::d1bd82e2-b4d8-4b00-a414-5be5adc9574e" providerId="AD" clId="Web-{78DF1A9B-1385-A3C0-E0E7-6C357E4E72D4}" dt="2025-01-30T03:11:13.026" v="9"/>
        <pc:sldMasterMkLst>
          <pc:docMk/>
          <pc:sldMasterMk cId="464127730" sldId="2147483672"/>
        </pc:sldMasterMkLst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2829831456" sldId="2147483673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3893356452" sldId="2147483674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2284644034" sldId="2147483675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4020588433" sldId="2147483676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2001463670" sldId="2147483677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1271303775" sldId="2147483678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675145543" sldId="2147483679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1320797375" sldId="2147483680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2069343583" sldId="2147483681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47513171" sldId="2147483682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13.026" v="9"/>
          <pc:sldLayoutMkLst>
            <pc:docMk/>
            <pc:sldMasterMk cId="464127730" sldId="2147483672"/>
            <pc:sldLayoutMk cId="3541099411" sldId="2147483683"/>
          </pc:sldLayoutMkLst>
        </pc:sldLayoutChg>
      </pc:sldMasterChg>
      <pc:sldMasterChg chg="add del addSldLayout delSldLayout">
        <pc:chgData name="Gerald Parish" userId="S::grparish@uark.edu::d1bd82e2-b4d8-4b00-a414-5be5adc9574e" providerId="AD" clId="Web-{78DF1A9B-1385-A3C0-E0E7-6C357E4E72D4}" dt="2025-01-30T03:11:28.293" v="13"/>
        <pc:sldMasterMkLst>
          <pc:docMk/>
          <pc:sldMasterMk cId="2766222237" sldId="2147483695"/>
        </pc:sldMasterMkLst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3735068473" sldId="2147483684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494617258" sldId="2147483685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1471016568" sldId="2147483686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191862108" sldId="2147483687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3418491598" sldId="2147483688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4132741963" sldId="2147483689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3354520797" sldId="2147483690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3645240253" sldId="2147483691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1051991302" sldId="2147483692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2481031814" sldId="2147483693"/>
          </pc:sldLayoutMkLst>
        </pc:sldLayoutChg>
        <pc:sldLayoutChg chg="add del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2766222237" sldId="2147483695"/>
            <pc:sldLayoutMk cId="1713675127" sldId="2147483694"/>
          </pc:sldLayoutMkLst>
        </pc:sldLayoutChg>
      </pc:sldMasterChg>
      <pc:sldMasterChg chg="add addSldLayout">
        <pc:chgData name="Gerald Parish" userId="S::grparish@uark.edu::d1bd82e2-b4d8-4b00-a414-5be5adc9574e" providerId="AD" clId="Web-{78DF1A9B-1385-A3C0-E0E7-6C357E4E72D4}" dt="2025-01-30T03:11:28.293" v="13"/>
        <pc:sldMasterMkLst>
          <pc:docMk/>
          <pc:sldMasterMk cId="1601839911" sldId="2147483745"/>
        </pc:sldMasterMkLst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1542212461" sldId="2147483734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892209753" sldId="2147483735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1381142260" sldId="2147483736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1387766081" sldId="2147483737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2696989364" sldId="2147483738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1514906274" sldId="2147483739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1086732795" sldId="2147483740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1476849791" sldId="2147483741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595109376" sldId="2147483742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919544698" sldId="2147483743"/>
          </pc:sldLayoutMkLst>
        </pc:sldLayoutChg>
        <pc:sldLayoutChg chg="add">
          <pc:chgData name="Gerald Parish" userId="S::grparish@uark.edu::d1bd82e2-b4d8-4b00-a414-5be5adc9574e" providerId="AD" clId="Web-{78DF1A9B-1385-A3C0-E0E7-6C357E4E72D4}" dt="2025-01-30T03:11:28.293" v="13"/>
          <pc:sldLayoutMkLst>
            <pc:docMk/>
            <pc:sldMasterMk cId="1601839911" sldId="2147483745"/>
            <pc:sldLayoutMk cId="644182633" sldId="2147483744"/>
          </pc:sldLayoutMkLst>
        </pc:sldLayoutChg>
      </pc:sldMasterChg>
    </pc:docChg>
  </pc:docChgLst>
  <pc:docChgLst>
    <pc:chgData name="Gerald Parish" userId="S::grparish@uark.edu::d1bd82e2-b4d8-4b00-a414-5be5adc9574e" providerId="AD" clId="Web-{233D73D9-A52F-6CCA-F431-72A47EC7655D}"/>
    <pc:docChg chg="addSld delSld modSld">
      <pc:chgData name="Gerald Parish" userId="S::grparish@uark.edu::d1bd82e2-b4d8-4b00-a414-5be5adc9574e" providerId="AD" clId="Web-{233D73D9-A52F-6CCA-F431-72A47EC7655D}" dt="2025-01-30T19:32:33.177" v="81"/>
      <pc:docMkLst>
        <pc:docMk/>
      </pc:docMkLst>
      <pc:sldChg chg="modSp">
        <pc:chgData name="Gerald Parish" userId="S::grparish@uark.edu::d1bd82e2-b4d8-4b00-a414-5be5adc9574e" providerId="AD" clId="Web-{233D73D9-A52F-6CCA-F431-72A47EC7655D}" dt="2025-01-30T17:38:24.059" v="47" actId="20577"/>
        <pc:sldMkLst>
          <pc:docMk/>
          <pc:sldMk cId="1161895094" sldId="259"/>
        </pc:sldMkLst>
        <pc:spChg chg="mod">
          <ac:chgData name="Gerald Parish" userId="S::grparish@uark.edu::d1bd82e2-b4d8-4b00-a414-5be5adc9574e" providerId="AD" clId="Web-{233D73D9-A52F-6CCA-F431-72A47EC7655D}" dt="2025-01-30T17:38:24.059" v="47" actId="20577"/>
          <ac:spMkLst>
            <pc:docMk/>
            <pc:sldMk cId="1161895094" sldId="259"/>
            <ac:spMk id="3" creationId="{9A4811CA-3FC2-146D-0A9F-98157B2E6F66}"/>
          </ac:spMkLst>
        </pc:spChg>
      </pc:sldChg>
      <pc:sldChg chg="addSp delSp modSp">
        <pc:chgData name="Gerald Parish" userId="S::grparish@uark.edu::d1bd82e2-b4d8-4b00-a414-5be5adc9574e" providerId="AD" clId="Web-{233D73D9-A52F-6CCA-F431-72A47EC7655D}" dt="2025-01-30T19:32:33.177" v="81"/>
        <pc:sldMkLst>
          <pc:docMk/>
          <pc:sldMk cId="1131134231" sldId="260"/>
        </pc:sldMkLst>
        <pc:spChg chg="mod">
          <ac:chgData name="Gerald Parish" userId="S::grparish@uark.edu::d1bd82e2-b4d8-4b00-a414-5be5adc9574e" providerId="AD" clId="Web-{233D73D9-A52F-6CCA-F431-72A47EC7655D}" dt="2025-01-30T19:32:33.177" v="81"/>
          <ac:spMkLst>
            <pc:docMk/>
            <pc:sldMk cId="1131134231" sldId="260"/>
            <ac:spMk id="2" creationId="{EA2E0E2F-5BF2-65DC-6EE8-8B2172C701FC}"/>
          </ac:spMkLst>
        </pc:spChg>
        <pc:spChg chg="del">
          <ac:chgData name="Gerald Parish" userId="S::grparish@uark.edu::d1bd82e2-b4d8-4b00-a414-5be5adc9574e" providerId="AD" clId="Web-{233D73D9-A52F-6CCA-F431-72A47EC7655D}" dt="2025-01-30T19:32:33.177" v="81"/>
          <ac:spMkLst>
            <pc:docMk/>
            <pc:sldMk cId="1131134231" sldId="260"/>
            <ac:spMk id="9" creationId="{3761EB98-E0C4-4B95-984A-E7D9DFADAA08}"/>
          </ac:spMkLst>
        </pc:spChg>
        <pc:spChg chg="add">
          <ac:chgData name="Gerald Parish" userId="S::grparish@uark.edu::d1bd82e2-b4d8-4b00-a414-5be5adc9574e" providerId="AD" clId="Web-{233D73D9-A52F-6CCA-F431-72A47EC7655D}" dt="2025-01-30T19:32:33.177" v="81"/>
          <ac:spMkLst>
            <pc:docMk/>
            <pc:sldMk cId="1131134231" sldId="260"/>
            <ac:spMk id="14" creationId="{5D3E2EEE-5E2B-473D-B932-CC1CB66592CD}"/>
          </ac:spMkLst>
        </pc:spChg>
        <pc:graphicFrameChg chg="mod modGraphic">
          <ac:chgData name="Gerald Parish" userId="S::grparish@uark.edu::d1bd82e2-b4d8-4b00-a414-5be5adc9574e" providerId="AD" clId="Web-{233D73D9-A52F-6CCA-F431-72A47EC7655D}" dt="2025-01-30T19:32:33.177" v="81"/>
          <ac:graphicFrameMkLst>
            <pc:docMk/>
            <pc:sldMk cId="1131134231" sldId="260"/>
            <ac:graphicFrameMk id="5" creationId="{80C02C08-4291-CA82-73F3-FC11D2FB4126}"/>
          </ac:graphicFrameMkLst>
        </pc:graphicFrameChg>
      </pc:sldChg>
      <pc:sldChg chg="addSp delSp modSp">
        <pc:chgData name="Gerald Parish" userId="S::grparish@uark.edu::d1bd82e2-b4d8-4b00-a414-5be5adc9574e" providerId="AD" clId="Web-{233D73D9-A52F-6CCA-F431-72A47EC7655D}" dt="2025-01-30T19:17:01.917" v="80"/>
        <pc:sldMkLst>
          <pc:docMk/>
          <pc:sldMk cId="708042669" sldId="261"/>
        </pc:sldMkLst>
        <pc:spChg chg="add del mod">
          <ac:chgData name="Gerald Parish" userId="S::grparish@uark.edu::d1bd82e2-b4d8-4b00-a414-5be5adc9574e" providerId="AD" clId="Web-{233D73D9-A52F-6CCA-F431-72A47EC7655D}" dt="2025-01-30T19:17:00.324" v="79"/>
          <ac:spMkLst>
            <pc:docMk/>
            <pc:sldMk cId="708042669" sldId="261"/>
            <ac:spMk id="4" creationId="{24702599-A23D-43A9-DECA-4121D57224BE}"/>
          </ac:spMkLst>
        </pc:spChg>
        <pc:picChg chg="add del mod">
          <ac:chgData name="Gerald Parish" userId="S::grparish@uark.edu::d1bd82e2-b4d8-4b00-a414-5be5adc9574e" providerId="AD" clId="Web-{233D73D9-A52F-6CCA-F431-72A47EC7655D}" dt="2025-01-30T19:17:01.917" v="80"/>
          <ac:picMkLst>
            <pc:docMk/>
            <pc:sldMk cId="708042669" sldId="261"/>
            <ac:picMk id="3" creationId="{E91495B2-6DE7-357F-AE49-DEF5083CEFDA}"/>
          </ac:picMkLst>
        </pc:picChg>
      </pc:sldChg>
      <pc:sldChg chg="modSp del">
        <pc:chgData name="Gerald Parish" userId="S::grparish@uark.edu::d1bd82e2-b4d8-4b00-a414-5be5adc9574e" providerId="AD" clId="Web-{233D73D9-A52F-6CCA-F431-72A47EC7655D}" dt="2025-01-30T17:37:58.152" v="44"/>
        <pc:sldMkLst>
          <pc:docMk/>
          <pc:sldMk cId="1192482304" sldId="262"/>
        </pc:sldMkLst>
        <pc:picChg chg="mod">
          <ac:chgData name="Gerald Parish" userId="S::grparish@uark.edu::d1bd82e2-b4d8-4b00-a414-5be5adc9574e" providerId="AD" clId="Web-{233D73D9-A52F-6CCA-F431-72A47EC7655D}" dt="2025-01-30T17:36:41.196" v="20" actId="1076"/>
          <ac:picMkLst>
            <pc:docMk/>
            <pc:sldMk cId="1192482304" sldId="262"/>
            <ac:picMk id="4" creationId="{CC4E5C3E-BB8D-44FC-7F4A-2B0B23E1B6E9}"/>
          </ac:picMkLst>
        </pc:picChg>
        <pc:picChg chg="mod">
          <ac:chgData name="Gerald Parish" userId="S::grparish@uark.edu::d1bd82e2-b4d8-4b00-a414-5be5adc9574e" providerId="AD" clId="Web-{233D73D9-A52F-6CCA-F431-72A47EC7655D}" dt="2025-01-30T17:36:43.493" v="21" actId="1076"/>
          <ac:picMkLst>
            <pc:docMk/>
            <pc:sldMk cId="1192482304" sldId="262"/>
            <ac:picMk id="5" creationId="{BB06C07C-B8BA-17E9-32F3-339F28F71E49}"/>
          </ac:picMkLst>
        </pc:picChg>
      </pc:sldChg>
      <pc:sldChg chg="addSp delSp new del">
        <pc:chgData name="Gerald Parish" userId="S::grparish@uark.edu::d1bd82e2-b4d8-4b00-a414-5be5adc9574e" providerId="AD" clId="Web-{233D73D9-A52F-6CCA-F431-72A47EC7655D}" dt="2025-01-30T17:36:28.945" v="14"/>
        <pc:sldMkLst>
          <pc:docMk/>
          <pc:sldMk cId="3778195651" sldId="263"/>
        </pc:sldMkLst>
        <pc:picChg chg="add del">
          <ac:chgData name="Gerald Parish" userId="S::grparish@uark.edu::d1bd82e2-b4d8-4b00-a414-5be5adc9574e" providerId="AD" clId="Web-{233D73D9-A52F-6CCA-F431-72A47EC7655D}" dt="2025-01-30T17:36:14.929" v="9"/>
          <ac:picMkLst>
            <pc:docMk/>
            <pc:sldMk cId="3778195651" sldId="263"/>
            <ac:picMk id="6" creationId="{730CB672-6836-589D-1C69-D19D5D25CE0A}"/>
          </ac:picMkLst>
        </pc:picChg>
        <pc:picChg chg="add del">
          <ac:chgData name="Gerald Parish" userId="S::grparish@uark.edu::d1bd82e2-b4d8-4b00-a414-5be5adc9574e" providerId="AD" clId="Web-{233D73D9-A52F-6CCA-F431-72A47EC7655D}" dt="2025-01-30T17:36:26.430" v="13"/>
          <ac:picMkLst>
            <pc:docMk/>
            <pc:sldMk cId="3778195651" sldId="263"/>
            <ac:picMk id="8" creationId="{D4E7369D-EEC0-4F10-56F5-315A3FF2D01D}"/>
          </ac:picMkLst>
        </pc:picChg>
        <pc:picChg chg="add del">
          <ac:chgData name="Gerald Parish" userId="S::grparish@uark.edu::d1bd82e2-b4d8-4b00-a414-5be5adc9574e" providerId="AD" clId="Web-{233D73D9-A52F-6CCA-F431-72A47EC7655D}" dt="2025-01-30T17:36:23.726" v="12"/>
          <ac:picMkLst>
            <pc:docMk/>
            <pc:sldMk cId="3778195651" sldId="263"/>
            <ac:picMk id="10" creationId="{EC5DB303-E75A-AD34-9651-8284F1B6C488}"/>
          </ac:picMkLst>
        </pc:picChg>
      </pc:sldChg>
      <pc:sldChg chg="addSp delSp modSp new">
        <pc:chgData name="Gerald Parish" userId="S::grparish@uark.edu::d1bd82e2-b4d8-4b00-a414-5be5adc9574e" providerId="AD" clId="Web-{233D73D9-A52F-6CCA-F431-72A47EC7655D}" dt="2025-01-30T17:38:28.512" v="48" actId="20577"/>
        <pc:sldMkLst>
          <pc:docMk/>
          <pc:sldMk cId="4211445409" sldId="263"/>
        </pc:sldMkLst>
        <pc:spChg chg="mod">
          <ac:chgData name="Gerald Parish" userId="S::grparish@uark.edu::d1bd82e2-b4d8-4b00-a414-5be5adc9574e" providerId="AD" clId="Web-{233D73D9-A52F-6CCA-F431-72A47EC7655D}" dt="2025-01-30T17:37:56.683" v="43" actId="20577"/>
          <ac:spMkLst>
            <pc:docMk/>
            <pc:sldMk cId="4211445409" sldId="263"/>
            <ac:spMk id="2" creationId="{34E20016-73E6-2138-DCCB-3A14B07F999A}"/>
          </ac:spMkLst>
        </pc:spChg>
        <pc:spChg chg="mod">
          <ac:chgData name="Gerald Parish" userId="S::grparish@uark.edu::d1bd82e2-b4d8-4b00-a414-5be5adc9574e" providerId="AD" clId="Web-{233D73D9-A52F-6CCA-F431-72A47EC7655D}" dt="2025-01-30T17:38:28.512" v="48" actId="20577"/>
          <ac:spMkLst>
            <pc:docMk/>
            <pc:sldMk cId="4211445409" sldId="263"/>
            <ac:spMk id="3" creationId="{7C274802-C7EC-F0D5-90E1-6F36EA5A9919}"/>
          </ac:spMkLst>
        </pc:spChg>
        <pc:spChg chg="del">
          <ac:chgData name="Gerald Parish" userId="S::grparish@uark.edu::d1bd82e2-b4d8-4b00-a414-5be5adc9574e" providerId="AD" clId="Web-{233D73D9-A52F-6CCA-F431-72A47EC7655D}" dt="2025-01-30T17:37:30.948" v="32"/>
          <ac:spMkLst>
            <pc:docMk/>
            <pc:sldMk cId="4211445409" sldId="263"/>
            <ac:spMk id="4" creationId="{CAC74032-AE6D-7ECB-B4FC-0037AF673CFE}"/>
          </ac:spMkLst>
        </pc:spChg>
        <pc:spChg chg="mod">
          <ac:chgData name="Gerald Parish" userId="S::grparish@uark.edu::d1bd82e2-b4d8-4b00-a414-5be5adc9574e" providerId="AD" clId="Web-{233D73D9-A52F-6CCA-F431-72A47EC7655D}" dt="2025-01-30T17:37:47.308" v="39" actId="20577"/>
          <ac:spMkLst>
            <pc:docMk/>
            <pc:sldMk cId="4211445409" sldId="263"/>
            <ac:spMk id="5" creationId="{8F52FE00-5DD5-62E9-2580-3BF9A5D86B65}"/>
          </ac:spMkLst>
        </pc:spChg>
        <pc:spChg chg="del">
          <ac:chgData name="Gerald Parish" userId="S::grparish@uark.edu::d1bd82e2-b4d8-4b00-a414-5be5adc9574e" providerId="AD" clId="Web-{233D73D9-A52F-6CCA-F431-72A47EC7655D}" dt="2025-01-30T17:37:27.494" v="31"/>
          <ac:spMkLst>
            <pc:docMk/>
            <pc:sldMk cId="4211445409" sldId="263"/>
            <ac:spMk id="6" creationId="{511AD449-B7DA-729C-8B93-D1A137882034}"/>
          </ac:spMkLst>
        </pc:spChg>
        <pc:picChg chg="add">
          <ac:chgData name="Gerald Parish" userId="S::grparish@uark.edu::d1bd82e2-b4d8-4b00-a414-5be5adc9574e" providerId="AD" clId="Web-{233D73D9-A52F-6CCA-F431-72A47EC7655D}" dt="2025-01-30T17:37:06.025" v="23"/>
          <ac:picMkLst>
            <pc:docMk/>
            <pc:sldMk cId="4211445409" sldId="263"/>
            <ac:picMk id="8" creationId="{631C697E-F636-678A-0293-041ACC9508E9}"/>
          </ac:picMkLst>
        </pc:picChg>
        <pc:picChg chg="add">
          <ac:chgData name="Gerald Parish" userId="S::grparish@uark.edu::d1bd82e2-b4d8-4b00-a414-5be5adc9574e" providerId="AD" clId="Web-{233D73D9-A52F-6CCA-F431-72A47EC7655D}" dt="2025-01-30T17:37:11.197" v="24"/>
          <ac:picMkLst>
            <pc:docMk/>
            <pc:sldMk cId="4211445409" sldId="263"/>
            <ac:picMk id="10" creationId="{904E2E5F-344F-7A2E-FA4C-C87F73F35165}"/>
          </ac:picMkLst>
        </pc:picChg>
      </pc:sldChg>
      <pc:sldChg chg="addSp delSp modSp new">
        <pc:chgData name="Gerald Parish" userId="S::grparish@uark.edu::d1bd82e2-b4d8-4b00-a414-5be5adc9574e" providerId="AD" clId="Web-{233D73D9-A52F-6CCA-F431-72A47EC7655D}" dt="2025-01-30T18:12:06.272" v="61" actId="1076"/>
        <pc:sldMkLst>
          <pc:docMk/>
          <pc:sldMk cId="3507041087" sldId="264"/>
        </pc:sldMkLst>
        <pc:spChg chg="del">
          <ac:chgData name="Gerald Parish" userId="S::grparish@uark.edu::d1bd82e2-b4d8-4b00-a414-5be5adc9574e" providerId="AD" clId="Web-{233D73D9-A52F-6CCA-F431-72A47EC7655D}" dt="2025-01-30T18:11:11.302" v="50"/>
          <ac:spMkLst>
            <pc:docMk/>
            <pc:sldMk cId="3507041087" sldId="264"/>
            <ac:spMk id="2" creationId="{30ACDF35-69EB-BA87-EADA-ECBFE6699EE1}"/>
          </ac:spMkLst>
        </pc:spChg>
        <pc:spChg chg="add del">
          <ac:chgData name="Gerald Parish" userId="S::grparish@uark.edu::d1bd82e2-b4d8-4b00-a414-5be5adc9574e" providerId="AD" clId="Web-{233D73D9-A52F-6CCA-F431-72A47EC7655D}" dt="2025-01-30T18:11:18.615" v="53"/>
          <ac:spMkLst>
            <pc:docMk/>
            <pc:sldMk cId="3507041087" sldId="264"/>
            <ac:spMk id="3" creationId="{D1A7D7D9-DE87-857E-531E-DAC14D5FE9B6}"/>
          </ac:spMkLst>
        </pc:spChg>
        <pc:picChg chg="add del mod ord">
          <ac:chgData name="Gerald Parish" userId="S::grparish@uark.edu::d1bd82e2-b4d8-4b00-a414-5be5adc9574e" providerId="AD" clId="Web-{233D73D9-A52F-6CCA-F431-72A47EC7655D}" dt="2025-01-30T18:11:15.802" v="52"/>
          <ac:picMkLst>
            <pc:docMk/>
            <pc:sldMk cId="3507041087" sldId="264"/>
            <ac:picMk id="4" creationId="{913AD98C-7E82-1B09-5FE6-18CB07669FBF}"/>
          </ac:picMkLst>
        </pc:picChg>
        <pc:picChg chg="add mod">
          <ac:chgData name="Gerald Parish" userId="S::grparish@uark.edu::d1bd82e2-b4d8-4b00-a414-5be5adc9574e" providerId="AD" clId="Web-{233D73D9-A52F-6CCA-F431-72A47EC7655D}" dt="2025-01-30T18:12:06.272" v="61" actId="1076"/>
          <ac:picMkLst>
            <pc:docMk/>
            <pc:sldMk cId="3507041087" sldId="264"/>
            <ac:picMk id="5" creationId="{3C5E3D21-52CA-605C-2964-F256BB62FF15}"/>
          </ac:picMkLst>
        </pc:picChg>
      </pc:sldChg>
    </pc:docChg>
  </pc:docChgLst>
  <pc:docChgLst>
    <pc:chgData name="Gerald Parish" userId="S::grparish@uark.edu::d1bd82e2-b4d8-4b00-a414-5be5adc9574e" providerId="AD" clId="Web-{A47E1E15-FC4C-1B8A-71AC-D720ECE847A4}"/>
    <pc:docChg chg="addSld modSld sldOrd">
      <pc:chgData name="Gerald Parish" userId="S::grparish@uark.edu::d1bd82e2-b4d8-4b00-a414-5be5adc9574e" providerId="AD" clId="Web-{A47E1E15-FC4C-1B8A-71AC-D720ECE847A4}" dt="2025-01-30T17:30:04.797" v="29"/>
      <pc:docMkLst>
        <pc:docMk/>
      </pc:docMkLst>
      <pc:sldChg chg="modSp ord">
        <pc:chgData name="Gerald Parish" userId="S::grparish@uark.edu::d1bd82e2-b4d8-4b00-a414-5be5adc9574e" providerId="AD" clId="Web-{A47E1E15-FC4C-1B8A-71AC-D720ECE847A4}" dt="2025-01-30T17:28:58.934" v="19" actId="20577"/>
        <pc:sldMkLst>
          <pc:docMk/>
          <pc:sldMk cId="1161895094" sldId="259"/>
        </pc:sldMkLst>
        <pc:spChg chg="mod">
          <ac:chgData name="Gerald Parish" userId="S::grparish@uark.edu::d1bd82e2-b4d8-4b00-a414-5be5adc9574e" providerId="AD" clId="Web-{A47E1E15-FC4C-1B8A-71AC-D720ECE847A4}" dt="2025-01-30T17:28:58.934" v="19" actId="20577"/>
          <ac:spMkLst>
            <pc:docMk/>
            <pc:sldMk cId="1161895094" sldId="259"/>
            <ac:spMk id="3" creationId="{9A4811CA-3FC2-146D-0A9F-98157B2E6F66}"/>
          </ac:spMkLst>
        </pc:spChg>
      </pc:sldChg>
      <pc:sldChg chg="addSp delSp modSp new mod setBg">
        <pc:chgData name="Gerald Parish" userId="S::grparish@uark.edu::d1bd82e2-b4d8-4b00-a414-5be5adc9574e" providerId="AD" clId="Web-{A47E1E15-FC4C-1B8A-71AC-D720ECE847A4}" dt="2025-01-30T17:30:04.797" v="29"/>
        <pc:sldMkLst>
          <pc:docMk/>
          <pc:sldMk cId="1192482304" sldId="262"/>
        </pc:sldMkLst>
        <pc:spChg chg="del">
          <ac:chgData name="Gerald Parish" userId="S::grparish@uark.edu::d1bd82e2-b4d8-4b00-a414-5be5adc9574e" providerId="AD" clId="Web-{A47E1E15-FC4C-1B8A-71AC-D720ECE847A4}" dt="2025-01-30T17:29:37.639" v="23"/>
          <ac:spMkLst>
            <pc:docMk/>
            <pc:sldMk cId="1192482304" sldId="262"/>
            <ac:spMk id="2" creationId="{8B04BFA4-F205-FEA1-B47C-B545B033F987}"/>
          </ac:spMkLst>
        </pc:spChg>
        <pc:spChg chg="del">
          <ac:chgData name="Gerald Parish" userId="S::grparish@uark.edu::d1bd82e2-b4d8-4b00-a414-5be5adc9574e" providerId="AD" clId="Web-{A47E1E15-FC4C-1B8A-71AC-D720ECE847A4}" dt="2025-01-30T17:29:00.981" v="21"/>
          <ac:spMkLst>
            <pc:docMk/>
            <pc:sldMk cId="1192482304" sldId="262"/>
            <ac:spMk id="3" creationId="{02D3B0FE-04C5-90C3-1D0B-4B9C828E8ED0}"/>
          </ac:spMkLst>
        </pc:spChg>
        <pc:spChg chg="add del">
          <ac:chgData name="Gerald Parish" userId="S::grparish@uark.edu::d1bd82e2-b4d8-4b00-a414-5be5adc9574e" providerId="AD" clId="Web-{A47E1E15-FC4C-1B8A-71AC-D720ECE847A4}" dt="2025-01-30T17:30:04.797" v="29"/>
          <ac:spMkLst>
            <pc:docMk/>
            <pc:sldMk cId="1192482304" sldId="262"/>
            <ac:spMk id="10" creationId="{8C37C960-91F5-4F61-B2CD-8A037920720B}"/>
          </ac:spMkLst>
        </pc:spChg>
        <pc:spChg chg="add">
          <ac:chgData name="Gerald Parish" userId="S::grparish@uark.edu::d1bd82e2-b4d8-4b00-a414-5be5adc9574e" providerId="AD" clId="Web-{A47E1E15-FC4C-1B8A-71AC-D720ECE847A4}" dt="2025-01-30T17:30:04.797" v="29"/>
          <ac:spMkLst>
            <pc:docMk/>
            <pc:sldMk cId="1192482304" sldId="262"/>
            <ac:spMk id="15" creationId="{8C37C960-91F5-4F61-B2CD-8A037920720B}"/>
          </ac:spMkLst>
        </pc:spChg>
        <pc:picChg chg="add mod ord">
          <ac:chgData name="Gerald Parish" userId="S::grparish@uark.edu::d1bd82e2-b4d8-4b00-a414-5be5adc9574e" providerId="AD" clId="Web-{A47E1E15-FC4C-1B8A-71AC-D720ECE847A4}" dt="2025-01-30T17:30:04.797" v="29"/>
          <ac:picMkLst>
            <pc:docMk/>
            <pc:sldMk cId="1192482304" sldId="262"/>
            <ac:picMk id="4" creationId="{CC4E5C3E-BB8D-44FC-7F4A-2B0B23E1B6E9}"/>
          </ac:picMkLst>
        </pc:picChg>
        <pc:picChg chg="add mod">
          <ac:chgData name="Gerald Parish" userId="S::grparish@uark.edu::d1bd82e2-b4d8-4b00-a414-5be5adc9574e" providerId="AD" clId="Web-{A47E1E15-FC4C-1B8A-71AC-D720ECE847A4}" dt="2025-01-30T17:30:04.797" v="29"/>
          <ac:picMkLst>
            <pc:docMk/>
            <pc:sldMk cId="1192482304" sldId="262"/>
            <ac:picMk id="5" creationId="{BB06C07C-B8BA-17E9-32F3-339F28F71E4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7AC23-F75A-4921-BDA2-FAEAC972A59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C7B9BB0-6DFB-4353-9540-A14EE5D7599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Little built-in training on HSML across any model:</a:t>
          </a:r>
        </a:p>
      </dgm:t>
    </dgm:pt>
    <dgm:pt modelId="{10DAE643-6854-41EC-850A-A1779CEBF08C}" type="parTrans" cxnId="{267A7A98-A856-4C40-BF44-3C44514A71A9}">
      <dgm:prSet/>
      <dgm:spPr/>
      <dgm:t>
        <a:bodyPr/>
        <a:lstStyle/>
        <a:p>
          <a:endParaRPr lang="en-US"/>
        </a:p>
      </dgm:t>
    </dgm:pt>
    <dgm:pt modelId="{3DB819E5-9397-4C44-8C3E-5C9ADD2545F8}" type="sibTrans" cxnId="{267A7A98-A856-4C40-BF44-3C44514A71A9}">
      <dgm:prSet/>
      <dgm:spPr/>
      <dgm:t>
        <a:bodyPr/>
        <a:lstStyle/>
        <a:p>
          <a:endParaRPr lang="en-US"/>
        </a:p>
      </dgm:t>
    </dgm:pt>
    <dgm:pt modelId="{10001B40-3583-4BBC-B56B-91F4C014C7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Solvable in theory; unsure how RAG interacts with teaching new coding syntax (haven't encountered this in prior internships)</a:t>
          </a:r>
        </a:p>
      </dgm:t>
    </dgm:pt>
    <dgm:pt modelId="{9F2C5CD5-BEA3-4929-AFB6-0BD98224AF52}" type="parTrans" cxnId="{3133EAD7-1278-422E-9E01-BD34B93ED0BC}">
      <dgm:prSet/>
      <dgm:spPr/>
      <dgm:t>
        <a:bodyPr/>
        <a:lstStyle/>
        <a:p>
          <a:endParaRPr lang="en-US"/>
        </a:p>
      </dgm:t>
    </dgm:pt>
    <dgm:pt modelId="{33D987ED-4F27-4BBE-9205-117FFECFE7DA}" type="sibTrans" cxnId="{3133EAD7-1278-422E-9E01-BD34B93ED0BC}">
      <dgm:prSet/>
      <dgm:spPr/>
      <dgm:t>
        <a:bodyPr/>
        <a:lstStyle/>
        <a:p>
          <a:endParaRPr lang="en-US"/>
        </a:p>
      </dgm:t>
    </dgm:pt>
    <dgm:pt modelId="{8B4D82FE-9A49-4260-9885-444C5D557A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Dual use of a JPL-local LLM:</a:t>
          </a:r>
        </a:p>
      </dgm:t>
    </dgm:pt>
    <dgm:pt modelId="{C2D97F29-ACA7-4DA7-8C63-45BD2FF905E4}" type="parTrans" cxnId="{8D92919A-D106-4DF1-BA86-C79A73238639}">
      <dgm:prSet/>
      <dgm:spPr/>
      <dgm:t>
        <a:bodyPr/>
        <a:lstStyle/>
        <a:p>
          <a:endParaRPr lang="en-US"/>
        </a:p>
      </dgm:t>
    </dgm:pt>
    <dgm:pt modelId="{C8CDA91D-71BB-4AC0-8206-8D66D3E9B328}" type="sibTrans" cxnId="{8D92919A-D106-4DF1-BA86-C79A73238639}">
      <dgm:prSet/>
      <dgm:spPr/>
      <dgm:t>
        <a:bodyPr/>
        <a:lstStyle/>
        <a:p>
          <a:endParaRPr lang="en-US"/>
        </a:p>
      </dgm:t>
    </dgm:pt>
    <dgm:pt modelId="{2E330C72-572C-4AAF-BEAA-D5BF3899BA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Much easier to test new LLMs without setting up AWS accounts, paying for subscriptions, etc.</a:t>
          </a:r>
        </a:p>
      </dgm:t>
    </dgm:pt>
    <dgm:pt modelId="{53EC24C1-3FA7-4AF9-95E6-89DCFDA3FA6C}" type="parTrans" cxnId="{AB9B2594-8F15-4128-8A32-DB6248A9C339}">
      <dgm:prSet/>
      <dgm:spPr/>
      <dgm:t>
        <a:bodyPr/>
        <a:lstStyle/>
        <a:p>
          <a:endParaRPr lang="en-US"/>
        </a:p>
      </dgm:t>
    </dgm:pt>
    <dgm:pt modelId="{DCD983DF-E2BA-4ADF-91F8-0263C98A201A}" type="sibTrans" cxnId="{AB9B2594-8F15-4128-8A32-DB6248A9C339}">
      <dgm:prSet/>
      <dgm:spPr/>
      <dgm:t>
        <a:bodyPr/>
        <a:lstStyle/>
        <a:p>
          <a:endParaRPr lang="en-US"/>
        </a:p>
      </dgm:t>
    </dgm:pt>
    <dgm:pt modelId="{3C9E8B18-AE5F-4C0A-8D99-7E1A016D2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Many of the models we can load through LM Studio have new features (tool use!), which may be useful with the Human-Robot Interaction work ongoing</a:t>
          </a:r>
        </a:p>
      </dgm:t>
    </dgm:pt>
    <dgm:pt modelId="{4B7F265D-D0DA-4EC4-BC0D-4D4C59DE5D49}" type="parTrans" cxnId="{B8C2A781-7620-465D-AFCD-9C0B99E90F5C}">
      <dgm:prSet/>
      <dgm:spPr/>
      <dgm:t>
        <a:bodyPr/>
        <a:lstStyle/>
        <a:p>
          <a:endParaRPr lang="en-US"/>
        </a:p>
      </dgm:t>
    </dgm:pt>
    <dgm:pt modelId="{D8A5D000-4158-469E-88A7-607F2FEC61A0}" type="sibTrans" cxnId="{B8C2A781-7620-465D-AFCD-9C0B99E90F5C}">
      <dgm:prSet/>
      <dgm:spPr/>
      <dgm:t>
        <a:bodyPr/>
        <a:lstStyle/>
        <a:p>
          <a:endParaRPr lang="en-US"/>
        </a:p>
      </dgm:t>
    </dgm:pt>
    <dgm:pt modelId="{DDBB2AB5-EE43-4A02-9474-D6858D5A9ABB}" type="pres">
      <dgm:prSet presAssocID="{9AA7AC23-F75A-4921-BDA2-FAEAC972A597}" presName="root" presStyleCnt="0">
        <dgm:presLayoutVars>
          <dgm:dir/>
          <dgm:resizeHandles val="exact"/>
        </dgm:presLayoutVars>
      </dgm:prSet>
      <dgm:spPr/>
    </dgm:pt>
    <dgm:pt modelId="{9A1F2DF0-9D67-485A-AFD2-095EB15BDE2A}" type="pres">
      <dgm:prSet presAssocID="{7C7B9BB0-6DFB-4353-9540-A14EE5D75994}" presName="compNode" presStyleCnt="0"/>
      <dgm:spPr/>
    </dgm:pt>
    <dgm:pt modelId="{2E51BA6B-E2A4-427E-9CA7-AF5A3C9CDCAD}" type="pres">
      <dgm:prSet presAssocID="{7C7B9BB0-6DFB-4353-9540-A14EE5D759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7DCB3370-7356-4E66-9BBE-0999A817C0C7}" type="pres">
      <dgm:prSet presAssocID="{7C7B9BB0-6DFB-4353-9540-A14EE5D75994}" presName="iconSpace" presStyleCnt="0"/>
      <dgm:spPr/>
    </dgm:pt>
    <dgm:pt modelId="{BFDB749E-63FB-4C1B-9392-F4578F51CF9B}" type="pres">
      <dgm:prSet presAssocID="{7C7B9BB0-6DFB-4353-9540-A14EE5D75994}" presName="parTx" presStyleLbl="revTx" presStyleIdx="0" presStyleCnt="4">
        <dgm:presLayoutVars>
          <dgm:chMax val="0"/>
          <dgm:chPref val="0"/>
        </dgm:presLayoutVars>
      </dgm:prSet>
      <dgm:spPr/>
    </dgm:pt>
    <dgm:pt modelId="{F941DDC0-FC50-4FD2-B9CB-4A2E7B1E246E}" type="pres">
      <dgm:prSet presAssocID="{7C7B9BB0-6DFB-4353-9540-A14EE5D75994}" presName="txSpace" presStyleCnt="0"/>
      <dgm:spPr/>
    </dgm:pt>
    <dgm:pt modelId="{8969FD28-BE0D-4836-8367-CCE96C0711AD}" type="pres">
      <dgm:prSet presAssocID="{7C7B9BB0-6DFB-4353-9540-A14EE5D75994}" presName="desTx" presStyleLbl="revTx" presStyleIdx="1" presStyleCnt="4">
        <dgm:presLayoutVars/>
      </dgm:prSet>
      <dgm:spPr/>
    </dgm:pt>
    <dgm:pt modelId="{1D5324BC-5152-48CF-9281-DE2F50AFAA5F}" type="pres">
      <dgm:prSet presAssocID="{3DB819E5-9397-4C44-8C3E-5C9ADD2545F8}" presName="sibTrans" presStyleCnt="0"/>
      <dgm:spPr/>
    </dgm:pt>
    <dgm:pt modelId="{F1F27A22-C3EC-4502-98C1-23A4B7F00FD5}" type="pres">
      <dgm:prSet presAssocID="{8B4D82FE-9A49-4260-9885-444C5D557A4C}" presName="compNode" presStyleCnt="0"/>
      <dgm:spPr/>
    </dgm:pt>
    <dgm:pt modelId="{A9780125-0D72-4424-842E-C105C3B44B5C}" type="pres">
      <dgm:prSet presAssocID="{8B4D82FE-9A49-4260-9885-444C5D557A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6DE1DA-A445-4998-B8DA-27B3FA06E9A1}" type="pres">
      <dgm:prSet presAssocID="{8B4D82FE-9A49-4260-9885-444C5D557A4C}" presName="iconSpace" presStyleCnt="0"/>
      <dgm:spPr/>
    </dgm:pt>
    <dgm:pt modelId="{98DC8BCC-5D11-45B1-9220-74BB390177C4}" type="pres">
      <dgm:prSet presAssocID="{8B4D82FE-9A49-4260-9885-444C5D557A4C}" presName="parTx" presStyleLbl="revTx" presStyleIdx="2" presStyleCnt="4">
        <dgm:presLayoutVars>
          <dgm:chMax val="0"/>
          <dgm:chPref val="0"/>
        </dgm:presLayoutVars>
      </dgm:prSet>
      <dgm:spPr/>
    </dgm:pt>
    <dgm:pt modelId="{8916CB77-534B-4CC4-8025-A2BE20F745EF}" type="pres">
      <dgm:prSet presAssocID="{8B4D82FE-9A49-4260-9885-444C5D557A4C}" presName="txSpace" presStyleCnt="0"/>
      <dgm:spPr/>
    </dgm:pt>
    <dgm:pt modelId="{E484DB8B-1950-4E0C-B888-26B34CDA1487}" type="pres">
      <dgm:prSet presAssocID="{8B4D82FE-9A49-4260-9885-444C5D557A4C}" presName="desTx" presStyleLbl="revTx" presStyleIdx="3" presStyleCnt="4">
        <dgm:presLayoutVars/>
      </dgm:prSet>
      <dgm:spPr/>
    </dgm:pt>
  </dgm:ptLst>
  <dgm:cxnLst>
    <dgm:cxn modelId="{7202E844-2853-49EA-AEA9-C793CE767A6D}" type="presOf" srcId="{9AA7AC23-F75A-4921-BDA2-FAEAC972A597}" destId="{DDBB2AB5-EE43-4A02-9474-D6858D5A9ABB}" srcOrd="0" destOrd="0" presId="urn:microsoft.com/office/officeart/2018/2/layout/IconLabelDescriptionList"/>
    <dgm:cxn modelId="{74B54B4B-368C-4DD7-BC16-B40B0F890483}" type="presOf" srcId="{3C9E8B18-AE5F-4C0A-8D99-7E1A016D2D0F}" destId="{E484DB8B-1950-4E0C-B888-26B34CDA1487}" srcOrd="0" destOrd="1" presId="urn:microsoft.com/office/officeart/2018/2/layout/IconLabelDescriptionList"/>
    <dgm:cxn modelId="{B8C2A781-7620-465D-AFCD-9C0B99E90F5C}" srcId="{8B4D82FE-9A49-4260-9885-444C5D557A4C}" destId="{3C9E8B18-AE5F-4C0A-8D99-7E1A016D2D0F}" srcOrd="1" destOrd="0" parTransId="{4B7F265D-D0DA-4EC4-BC0D-4D4C59DE5D49}" sibTransId="{D8A5D000-4158-469E-88A7-607F2FEC61A0}"/>
    <dgm:cxn modelId="{AB9B2594-8F15-4128-8A32-DB6248A9C339}" srcId="{8B4D82FE-9A49-4260-9885-444C5D557A4C}" destId="{2E330C72-572C-4AAF-BEAA-D5BF3899BAD6}" srcOrd="0" destOrd="0" parTransId="{53EC24C1-3FA7-4AF9-95E6-89DCFDA3FA6C}" sibTransId="{DCD983DF-E2BA-4ADF-91F8-0263C98A201A}"/>
    <dgm:cxn modelId="{267A7A98-A856-4C40-BF44-3C44514A71A9}" srcId="{9AA7AC23-F75A-4921-BDA2-FAEAC972A597}" destId="{7C7B9BB0-6DFB-4353-9540-A14EE5D75994}" srcOrd="0" destOrd="0" parTransId="{10DAE643-6854-41EC-850A-A1779CEBF08C}" sibTransId="{3DB819E5-9397-4C44-8C3E-5C9ADD2545F8}"/>
    <dgm:cxn modelId="{8D92919A-D106-4DF1-BA86-C79A73238639}" srcId="{9AA7AC23-F75A-4921-BDA2-FAEAC972A597}" destId="{8B4D82FE-9A49-4260-9885-444C5D557A4C}" srcOrd="1" destOrd="0" parTransId="{C2D97F29-ACA7-4DA7-8C63-45BD2FF905E4}" sibTransId="{C8CDA91D-71BB-4AC0-8206-8D66D3E9B328}"/>
    <dgm:cxn modelId="{6C3EB4A9-4DDD-4BCB-8D2E-109D5B3F15BF}" type="presOf" srcId="{7C7B9BB0-6DFB-4353-9540-A14EE5D75994}" destId="{BFDB749E-63FB-4C1B-9392-F4578F51CF9B}" srcOrd="0" destOrd="0" presId="urn:microsoft.com/office/officeart/2018/2/layout/IconLabelDescriptionList"/>
    <dgm:cxn modelId="{91A547C9-5A2D-43EE-A8EE-CFE76924273A}" type="presOf" srcId="{2E330C72-572C-4AAF-BEAA-D5BF3899BAD6}" destId="{E484DB8B-1950-4E0C-B888-26B34CDA1487}" srcOrd="0" destOrd="0" presId="urn:microsoft.com/office/officeart/2018/2/layout/IconLabelDescriptionList"/>
    <dgm:cxn modelId="{2DB080D3-4447-4D0E-9681-8CA693949215}" type="presOf" srcId="{8B4D82FE-9A49-4260-9885-444C5D557A4C}" destId="{98DC8BCC-5D11-45B1-9220-74BB390177C4}" srcOrd="0" destOrd="0" presId="urn:microsoft.com/office/officeart/2018/2/layout/IconLabelDescriptionList"/>
    <dgm:cxn modelId="{3133EAD7-1278-422E-9E01-BD34B93ED0BC}" srcId="{7C7B9BB0-6DFB-4353-9540-A14EE5D75994}" destId="{10001B40-3583-4BBC-B56B-91F4C014C79D}" srcOrd="0" destOrd="0" parTransId="{9F2C5CD5-BEA3-4929-AFB6-0BD98224AF52}" sibTransId="{33D987ED-4F27-4BBE-9205-117FFECFE7DA}"/>
    <dgm:cxn modelId="{EF1E1AF4-D19B-4844-846D-EB6D661326AF}" type="presOf" srcId="{10001B40-3583-4BBC-B56B-91F4C014C79D}" destId="{8969FD28-BE0D-4836-8367-CCE96C0711AD}" srcOrd="0" destOrd="0" presId="urn:microsoft.com/office/officeart/2018/2/layout/IconLabelDescriptionList"/>
    <dgm:cxn modelId="{EAB913BB-58C3-401C-BB8D-9D245E846174}" type="presParOf" srcId="{DDBB2AB5-EE43-4A02-9474-D6858D5A9ABB}" destId="{9A1F2DF0-9D67-485A-AFD2-095EB15BDE2A}" srcOrd="0" destOrd="0" presId="urn:microsoft.com/office/officeart/2018/2/layout/IconLabelDescriptionList"/>
    <dgm:cxn modelId="{0D83CE92-329E-4F4C-A2C2-DFB3E12812C2}" type="presParOf" srcId="{9A1F2DF0-9D67-485A-AFD2-095EB15BDE2A}" destId="{2E51BA6B-E2A4-427E-9CA7-AF5A3C9CDCAD}" srcOrd="0" destOrd="0" presId="urn:microsoft.com/office/officeart/2018/2/layout/IconLabelDescriptionList"/>
    <dgm:cxn modelId="{768EE990-3183-4553-AF97-698A3D0215B4}" type="presParOf" srcId="{9A1F2DF0-9D67-485A-AFD2-095EB15BDE2A}" destId="{7DCB3370-7356-4E66-9BBE-0999A817C0C7}" srcOrd="1" destOrd="0" presId="urn:microsoft.com/office/officeart/2018/2/layout/IconLabelDescriptionList"/>
    <dgm:cxn modelId="{5A2F7AA8-2889-4BB9-B9A8-FA77123F5CB8}" type="presParOf" srcId="{9A1F2DF0-9D67-485A-AFD2-095EB15BDE2A}" destId="{BFDB749E-63FB-4C1B-9392-F4578F51CF9B}" srcOrd="2" destOrd="0" presId="urn:microsoft.com/office/officeart/2018/2/layout/IconLabelDescriptionList"/>
    <dgm:cxn modelId="{13453E45-3172-40F2-A4C9-C496AC38E021}" type="presParOf" srcId="{9A1F2DF0-9D67-485A-AFD2-095EB15BDE2A}" destId="{F941DDC0-FC50-4FD2-B9CB-4A2E7B1E246E}" srcOrd="3" destOrd="0" presId="urn:microsoft.com/office/officeart/2018/2/layout/IconLabelDescriptionList"/>
    <dgm:cxn modelId="{8A016157-BD87-4642-8EF6-C463F6DBDC91}" type="presParOf" srcId="{9A1F2DF0-9D67-485A-AFD2-095EB15BDE2A}" destId="{8969FD28-BE0D-4836-8367-CCE96C0711AD}" srcOrd="4" destOrd="0" presId="urn:microsoft.com/office/officeart/2018/2/layout/IconLabelDescriptionList"/>
    <dgm:cxn modelId="{26EA9AFA-667C-46A9-9B8F-0F8F1C23AF40}" type="presParOf" srcId="{DDBB2AB5-EE43-4A02-9474-D6858D5A9ABB}" destId="{1D5324BC-5152-48CF-9281-DE2F50AFAA5F}" srcOrd="1" destOrd="0" presId="urn:microsoft.com/office/officeart/2018/2/layout/IconLabelDescriptionList"/>
    <dgm:cxn modelId="{ED327809-3F79-4CB9-865A-F4DC4729BFB2}" type="presParOf" srcId="{DDBB2AB5-EE43-4A02-9474-D6858D5A9ABB}" destId="{F1F27A22-C3EC-4502-98C1-23A4B7F00FD5}" srcOrd="2" destOrd="0" presId="urn:microsoft.com/office/officeart/2018/2/layout/IconLabelDescriptionList"/>
    <dgm:cxn modelId="{73DE07A4-298B-4BB4-8C65-779940F03624}" type="presParOf" srcId="{F1F27A22-C3EC-4502-98C1-23A4B7F00FD5}" destId="{A9780125-0D72-4424-842E-C105C3B44B5C}" srcOrd="0" destOrd="0" presId="urn:microsoft.com/office/officeart/2018/2/layout/IconLabelDescriptionList"/>
    <dgm:cxn modelId="{C326737A-B796-430B-BEC4-C8086302F4F1}" type="presParOf" srcId="{F1F27A22-C3EC-4502-98C1-23A4B7F00FD5}" destId="{346DE1DA-A445-4998-B8DA-27B3FA06E9A1}" srcOrd="1" destOrd="0" presId="urn:microsoft.com/office/officeart/2018/2/layout/IconLabelDescriptionList"/>
    <dgm:cxn modelId="{7068A23A-DFAE-4DF9-97A0-3B8351D54A34}" type="presParOf" srcId="{F1F27A22-C3EC-4502-98C1-23A4B7F00FD5}" destId="{98DC8BCC-5D11-45B1-9220-74BB390177C4}" srcOrd="2" destOrd="0" presId="urn:microsoft.com/office/officeart/2018/2/layout/IconLabelDescriptionList"/>
    <dgm:cxn modelId="{68B31362-BC37-4373-B080-D8B8406E9B5E}" type="presParOf" srcId="{F1F27A22-C3EC-4502-98C1-23A4B7F00FD5}" destId="{8916CB77-534B-4CC4-8025-A2BE20F745EF}" srcOrd="3" destOrd="0" presId="urn:microsoft.com/office/officeart/2018/2/layout/IconLabelDescriptionList"/>
    <dgm:cxn modelId="{3CA72792-0F40-42F9-B4F3-76A3A9CBC061}" type="presParOf" srcId="{F1F27A22-C3EC-4502-98C1-23A4B7F00FD5}" destId="{E484DB8B-1950-4E0C-B888-26B34CDA148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1BA6B-E2A4-427E-9CA7-AF5A3C9CDCAD}">
      <dsp:nvSpPr>
        <dsp:cNvPr id="0" name=""/>
        <dsp:cNvSpPr/>
      </dsp:nvSpPr>
      <dsp:spPr>
        <a:xfrm>
          <a:off x="564387" y="189502"/>
          <a:ext cx="1510523" cy="14906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B749E-63FB-4C1B-9392-F4578F51CF9B}">
      <dsp:nvSpPr>
        <dsp:cNvPr id="0" name=""/>
        <dsp:cNvSpPr/>
      </dsp:nvSpPr>
      <dsp:spPr>
        <a:xfrm>
          <a:off x="564387" y="1845938"/>
          <a:ext cx="4315781" cy="638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Little built-in training on HSML across any model:</a:t>
          </a:r>
        </a:p>
      </dsp:txBody>
      <dsp:txXfrm>
        <a:off x="564387" y="1845938"/>
        <a:ext cx="4315781" cy="638832"/>
      </dsp:txXfrm>
    </dsp:sp>
    <dsp:sp modelId="{8969FD28-BE0D-4836-8367-CCE96C0711AD}">
      <dsp:nvSpPr>
        <dsp:cNvPr id="0" name=""/>
        <dsp:cNvSpPr/>
      </dsp:nvSpPr>
      <dsp:spPr>
        <a:xfrm>
          <a:off x="564387" y="2561900"/>
          <a:ext cx="4315781" cy="148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Solvable in theory; unsure how RAG interacts with teaching new coding syntax (haven't encountered this in prior internships)</a:t>
          </a:r>
        </a:p>
      </dsp:txBody>
      <dsp:txXfrm>
        <a:off x="564387" y="2561900"/>
        <a:ext cx="4315781" cy="1484047"/>
      </dsp:txXfrm>
    </dsp:sp>
    <dsp:sp modelId="{A9780125-0D72-4424-842E-C105C3B44B5C}">
      <dsp:nvSpPr>
        <dsp:cNvPr id="0" name=""/>
        <dsp:cNvSpPr/>
      </dsp:nvSpPr>
      <dsp:spPr>
        <a:xfrm>
          <a:off x="5635430" y="189502"/>
          <a:ext cx="1510523" cy="14906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C8BCC-5D11-45B1-9220-74BB390177C4}">
      <dsp:nvSpPr>
        <dsp:cNvPr id="0" name=""/>
        <dsp:cNvSpPr/>
      </dsp:nvSpPr>
      <dsp:spPr>
        <a:xfrm>
          <a:off x="5635430" y="1845938"/>
          <a:ext cx="4315781" cy="638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Dual use of a JPL-local LLM:</a:t>
          </a:r>
        </a:p>
      </dsp:txBody>
      <dsp:txXfrm>
        <a:off x="5635430" y="1845938"/>
        <a:ext cx="4315781" cy="638832"/>
      </dsp:txXfrm>
    </dsp:sp>
    <dsp:sp modelId="{E484DB8B-1950-4E0C-B888-26B34CDA1487}">
      <dsp:nvSpPr>
        <dsp:cNvPr id="0" name=""/>
        <dsp:cNvSpPr/>
      </dsp:nvSpPr>
      <dsp:spPr>
        <a:xfrm>
          <a:off x="5635430" y="2561900"/>
          <a:ext cx="4315781" cy="14840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Much easier to test new LLMs without setting up AWS accounts, paying for subscriptions, etc.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Many of the models we can load through LM Studio have new features (tool use!), which may be useful with the Human-Robot Interaction work ongoing</a:t>
          </a:r>
        </a:p>
      </dsp:txBody>
      <dsp:txXfrm>
        <a:off x="5635430" y="2561900"/>
        <a:ext cx="4315781" cy="1484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3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0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4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1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9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3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38" r:id="rId6"/>
    <p:sldLayoutId id="2147483734" r:id="rId7"/>
    <p:sldLayoutId id="2147483735" r:id="rId8"/>
    <p:sldLayoutId id="2147483736" r:id="rId9"/>
    <p:sldLayoutId id="2147483737" r:id="rId10"/>
    <p:sldLayoutId id="214748373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2533805-8AFE-5DD8-C69A-B6B43ED0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107"/>
          <a:stretch/>
        </p:blipFill>
        <p:spPr>
          <a:xfrm>
            <a:off x="594360" y="10"/>
            <a:ext cx="110074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059D5-85A7-99F2-C60F-49C83BCE2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86" b="-1"/>
          <a:stretch/>
        </p:blipFill>
        <p:spPr>
          <a:xfrm>
            <a:off x="594360" y="10"/>
            <a:ext cx="110074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5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B9A32B6-CBD8-FC7E-A81E-223A3401A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937" y="881686"/>
            <a:ext cx="9925211" cy="5088771"/>
          </a:xfrm>
        </p:spPr>
      </p:pic>
    </p:spTree>
    <p:extLst>
      <p:ext uri="{BB962C8B-B14F-4D97-AF65-F5344CB8AC3E}">
        <p14:creationId xmlns:p14="http://schemas.microsoft.com/office/powerpoint/2010/main" val="426711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45C2-D9F1-44B5-B4F0-EF121CB2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Done in first week: </a:t>
            </a:r>
            <a:endParaRPr lang="en-US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11CA-3FC2-146D-0A9F-98157B2E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Locally hosted </a:t>
            </a:r>
            <a:r>
              <a:rPr lang="en-US" err="1"/>
              <a:t>LLaMa</a:t>
            </a:r>
            <a:r>
              <a:rPr lang="en-US"/>
              <a:t> 3.3 70B on FUTURAMA, usable across all machines in the network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Tested different LLMs on coding effectiveness/speed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Qwen2.5: </a:t>
            </a:r>
          </a:p>
          <a:p>
            <a:pPr lvl="3"/>
            <a:r>
              <a:rPr lang="en-US"/>
              <a:t>35.97 tokens/second</a:t>
            </a:r>
          </a:p>
          <a:p>
            <a:pPr lvl="3"/>
            <a:r>
              <a:rPr lang="en-US"/>
              <a:t>Most succinct code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/>
              <a:t>LLaMa</a:t>
            </a:r>
            <a:r>
              <a:rPr lang="en-US"/>
              <a:t> 3.3 70B: </a:t>
            </a:r>
          </a:p>
          <a:p>
            <a:pPr lvl="3"/>
            <a:r>
              <a:rPr lang="en-US"/>
              <a:t>3.72 tokens/second</a:t>
            </a:r>
          </a:p>
          <a:p>
            <a:pPr lvl="3"/>
            <a:r>
              <a:rPr lang="en-US"/>
              <a:t>Slowest, solved coding problems </a:t>
            </a:r>
            <a:r>
              <a:rPr lang="en-US" err="1"/>
              <a:t>DeepSeekLLaMa</a:t>
            </a:r>
            <a:r>
              <a:rPr lang="en-US"/>
              <a:t> couldn't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err="1"/>
              <a:t>DeepSeek</a:t>
            </a:r>
            <a:r>
              <a:rPr lang="en-US"/>
              <a:t> R1 Distill </a:t>
            </a:r>
            <a:r>
              <a:rPr lang="en-US" err="1"/>
              <a:t>LLaMa</a:t>
            </a:r>
            <a:r>
              <a:rPr lang="en-US"/>
              <a:t> 3.1 7B: </a:t>
            </a:r>
          </a:p>
          <a:p>
            <a:pPr lvl="3"/>
            <a:r>
              <a:rPr lang="en-US"/>
              <a:t>123.67/tokens second</a:t>
            </a:r>
          </a:p>
          <a:p>
            <a:pPr lvl="3"/>
            <a:r>
              <a:rPr lang="en-US"/>
              <a:t>Largely ineffective</a:t>
            </a:r>
          </a:p>
        </p:txBody>
      </p:sp>
    </p:spTree>
    <p:extLst>
      <p:ext uri="{BB962C8B-B14F-4D97-AF65-F5344CB8AC3E}">
        <p14:creationId xmlns:p14="http://schemas.microsoft.com/office/powerpoint/2010/main" val="116189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0016-73E6-2138-DCCB-3A14B07F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Coding Output</a:t>
            </a:r>
            <a:endParaRPr lang="en-US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74802-C7EC-F0D5-90E1-6F36EA5A9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Qwen2.5 (36 lines)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52FE00-5DD5-62E9-2580-3BF9A5D8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err="1"/>
              <a:t>LLaMa</a:t>
            </a:r>
            <a:r>
              <a:rPr lang="en-US"/>
              <a:t> 3 70B (59 lines)</a:t>
            </a:r>
          </a:p>
        </p:txBody>
      </p:sp>
      <p:pic>
        <p:nvPicPr>
          <p:cNvPr id="8" name="Picture 7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631C697E-F636-678A-0293-041ACC95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255" y="2917927"/>
            <a:ext cx="4587774" cy="3337606"/>
          </a:xfrm>
          <a:prstGeom prst="rect">
            <a:avLst/>
          </a:prstGeom>
        </p:spPr>
      </p:pic>
      <p:pic>
        <p:nvPicPr>
          <p:cNvPr id="10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04E2E5F-344F-7A2E-FA4C-C87F73F35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011" y="2917927"/>
            <a:ext cx="2553268" cy="33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4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E0E2F-5BF2-65DC-6EE8-8B2172C7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Thoughts/Concerns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02C08-4291-CA82-73F3-FC11D2FB4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94400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113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ool&#10;&#10;AI-generated content may be incorrect.">
            <a:extLst>
              <a:ext uri="{FF2B5EF4-FFF2-40B4-BE49-F238E27FC236}">
                <a16:creationId xmlns:a16="http://schemas.microsoft.com/office/drawing/2014/main" id="{3C5E3D21-52CA-605C-2964-F256BB62F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339" y="320091"/>
            <a:ext cx="3181349" cy="622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4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D2351-B9C5-AE89-54DC-F8CC871A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59527"/>
            <a:ext cx="4638567" cy="33908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Questions?</a:t>
            </a: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78683D8D-31C1-7952-FCB9-AEC743BE3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1" y="682617"/>
            <a:ext cx="5492766" cy="549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42669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FadeVTI</vt:lpstr>
      <vt:lpstr>PowerPoint Presentation</vt:lpstr>
      <vt:lpstr>PowerPoint Presentation</vt:lpstr>
      <vt:lpstr>PowerPoint Presentation</vt:lpstr>
      <vt:lpstr>Done in first week: </vt:lpstr>
      <vt:lpstr>Coding Output</vt:lpstr>
      <vt:lpstr>Thoughts/Concerns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2025-01-30T03:09:42Z</dcterms:created>
  <dcterms:modified xsi:type="dcterms:W3CDTF">2025-01-30T19:32:43Z</dcterms:modified>
</cp:coreProperties>
</file>