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60" r:id="rId4"/>
    <p:sldId id="258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0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17.svg"/><Relationship Id="rId3" Type="http://schemas.openxmlformats.org/officeDocument/2006/relationships/image" Target="../media/image9.png"/><Relationship Id="rId21" Type="http://schemas.openxmlformats.org/officeDocument/2006/relationships/image" Target="../media/image14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16.png"/><Relationship Id="rId2" Type="http://schemas.openxmlformats.org/officeDocument/2006/relationships/image" Target="../media/image24.jpeg"/><Relationship Id="rId16" Type="http://schemas.openxmlformats.org/officeDocument/2006/relationships/image" Target="../media/image36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19" Type="http://schemas.openxmlformats.org/officeDocument/2006/relationships/image" Target="../media/image37.png"/><Relationship Id="rId4" Type="http://schemas.openxmlformats.org/officeDocument/2006/relationships/image" Target="../media/image10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16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image" Target="../media/image12.jpeg"/><Relationship Id="rId16" Type="http://schemas.openxmlformats.org/officeDocument/2006/relationships/image" Target="../media/image48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14.png"/><Relationship Id="rId4" Type="http://schemas.openxmlformats.org/officeDocument/2006/relationships/image" Target="../media/image17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0686610" y="1167375"/>
            <a:ext cx="6283481" cy="3534458"/>
          </a:xfrm>
          <a:custGeom>
            <a:avLst/>
            <a:gdLst/>
            <a:ahLst/>
            <a:cxnLst/>
            <a:rect l="l" t="t" r="r" b="b"/>
            <a:pathLst>
              <a:path w="6283481" h="3534458">
                <a:moveTo>
                  <a:pt x="0" y="0"/>
                </a:moveTo>
                <a:lnTo>
                  <a:pt x="6283481" y="0"/>
                </a:lnTo>
                <a:lnTo>
                  <a:pt x="6283481" y="3534458"/>
                </a:lnTo>
                <a:lnTo>
                  <a:pt x="0" y="35344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139923" y="5253651"/>
            <a:ext cx="7119377" cy="4004649"/>
          </a:xfrm>
          <a:custGeom>
            <a:avLst/>
            <a:gdLst/>
            <a:ahLst/>
            <a:cxnLst/>
            <a:rect l="l" t="t" r="r" b="b"/>
            <a:pathLst>
              <a:path w="7119377" h="4004649">
                <a:moveTo>
                  <a:pt x="0" y="0"/>
                </a:moveTo>
                <a:lnTo>
                  <a:pt x="7119377" y="0"/>
                </a:lnTo>
                <a:lnTo>
                  <a:pt x="7119377" y="4004649"/>
                </a:lnTo>
                <a:lnTo>
                  <a:pt x="0" y="40046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"Cherkasyvodokanal"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0079" y="4977827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Solar power plant at the Dnipro Water Treatment Plant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3BF3BFF3-41B4-4B9F-82F2-0B242136EDCF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7B2B53F3-A137-43D4-A1D0-77E4C7539065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27997" y="2233666"/>
            <a:ext cx="6186576" cy="7838373"/>
          </a:xfrm>
          <a:custGeom>
            <a:avLst/>
            <a:gdLst/>
            <a:ahLst/>
            <a:cxnLst/>
            <a:rect l="l" t="t" r="r" b="b"/>
            <a:pathLst>
              <a:path w="6186576" h="7838373">
                <a:moveTo>
                  <a:pt x="0" y="0"/>
                </a:moveTo>
                <a:lnTo>
                  <a:pt x="6186576" y="0"/>
                </a:lnTo>
                <a:lnTo>
                  <a:pt x="6186576" y="7838373"/>
                </a:lnTo>
                <a:lnTo>
                  <a:pt x="0" y="7838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453" r="-3050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166998" y="2233666"/>
            <a:ext cx="10549735" cy="7912340"/>
            <a:chOff x="0" y="0"/>
            <a:chExt cx="2778531" cy="2083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8531" cy="2083908"/>
            </a:xfrm>
            <a:custGeom>
              <a:avLst/>
              <a:gdLst/>
              <a:ahLst/>
              <a:cxnLst/>
              <a:rect l="l" t="t" r="r" b="b"/>
              <a:pathLst>
                <a:path w="2778531" h="2083908">
                  <a:moveTo>
                    <a:pt x="0" y="0"/>
                  </a:moveTo>
                  <a:lnTo>
                    <a:pt x="2778531" y="0"/>
                  </a:lnTo>
                  <a:lnTo>
                    <a:pt x="277853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853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7981504" y="986366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11" name="Group 11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851" r="-191602" b="-48017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8183743" y="265143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7" name="Freeform 27"/>
          <p:cNvSpPr/>
          <p:nvPr/>
        </p:nvSpPr>
        <p:spPr>
          <a:xfrm>
            <a:off x="10052956" y="3174056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9" y="0"/>
                </a:lnTo>
                <a:lnTo>
                  <a:pt x="1203639" y="1203639"/>
                </a:lnTo>
                <a:lnTo>
                  <a:pt x="0" y="12036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3431629" y="3174056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6" y="0"/>
                </a:lnTo>
                <a:lnTo>
                  <a:pt x="1444686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1799780" y="7060417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7" y="0"/>
                </a:lnTo>
                <a:lnTo>
                  <a:pt x="1201357" y="1221201"/>
                </a:lnTo>
                <a:lnTo>
                  <a:pt x="0" y="12212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21057" y="5242010"/>
            <a:ext cx="7433941" cy="122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Construction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solar power plant at the Dnipro Water Treatment Plant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339141" y="8708460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≈ 937 000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24905" y="4286022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5"/>
                </a:lnTo>
                <a:lnTo>
                  <a:pt x="0" y="5429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83071" y="6456265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6697" y="5331664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444636"/>
            <a:ext cx="6108009" cy="4013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24905" y="7564069"/>
            <a:ext cx="509503" cy="505045"/>
          </a:xfrm>
          <a:custGeom>
            <a:avLst/>
            <a:gdLst/>
            <a:ahLst/>
            <a:cxnLst/>
            <a:rect l="l" t="t" r="r" b="b"/>
            <a:pathLst>
              <a:path w="509503" h="505045">
                <a:moveTo>
                  <a:pt x="0" y="0"/>
                </a:moveTo>
                <a:lnTo>
                  <a:pt x="509503" y="0"/>
                </a:lnTo>
                <a:lnTo>
                  <a:pt x="509503" y="505045"/>
                </a:lnTo>
                <a:lnTo>
                  <a:pt x="0" y="50504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3502 trees, 37053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- 27 tons/year, SOx NOx - 257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219413"/>
            <a:ext cx="9609225" cy="326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meet all 100% of the electrical energy needs of Dnipro Water Treatment Plant in the summer months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supply excess electricity to the power grid of the village of Sokyrno, where 199 residents live</a:t>
            </a:r>
          </a:p>
          <a:p>
            <a:pPr algn="l">
              <a:lnSpc>
                <a:spcPts val="3724"/>
              </a:lnSpc>
              <a:spcBef>
                <a:spcPct val="0"/>
              </a:spcBef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Довільний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Calibri</vt:lpstr>
      <vt:lpstr>Helios Extended Bold</vt:lpstr>
      <vt:lpstr>Arial</vt:lpstr>
      <vt:lpstr>Helios Extended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Sisan Mession</cp:lastModifiedBy>
  <cp:revision>3</cp:revision>
  <dcterms:created xsi:type="dcterms:W3CDTF">2006-08-16T00:00:00Z</dcterms:created>
  <dcterms:modified xsi:type="dcterms:W3CDTF">2024-11-11T07:13:13Z</dcterms:modified>
  <dc:identifier>DAGTDkWGydA</dc:identifier>
</cp:coreProperties>
</file>