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ios Extended" panose="020B0604020202020204" charset="0"/>
      <p:regular r:id="rId10"/>
    </p:embeddedFont>
    <p:embeddedFont>
      <p:font typeface="Helios Extende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0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17.svg"/><Relationship Id="rId3" Type="http://schemas.openxmlformats.org/officeDocument/2006/relationships/image" Target="../media/image9.png"/><Relationship Id="rId21" Type="http://schemas.openxmlformats.org/officeDocument/2006/relationships/image" Target="../media/image14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16.png"/><Relationship Id="rId2" Type="http://schemas.openxmlformats.org/officeDocument/2006/relationships/image" Target="../media/image12.jpeg"/><Relationship Id="rId16" Type="http://schemas.openxmlformats.org/officeDocument/2006/relationships/image" Target="../media/image35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19" Type="http://schemas.openxmlformats.org/officeDocument/2006/relationships/image" Target="../media/image36.png"/><Relationship Id="rId4" Type="http://schemas.openxmlformats.org/officeDocument/2006/relationships/image" Target="../media/image10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Relationship Id="rId2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image" Target="../media/image12.jpeg"/><Relationship Id="rId16" Type="http://schemas.openxmlformats.org/officeDocument/2006/relationships/image" Target="../media/image47.sv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42.png"/><Relationship Id="rId5" Type="http://schemas.openxmlformats.org/officeDocument/2006/relationships/image" Target="../media/image9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19" Type="http://schemas.openxmlformats.org/officeDocument/2006/relationships/image" Target="../media/image14.png"/><Relationship Id="rId4" Type="http://schemas.openxmlformats.org/officeDocument/2006/relationships/image" Target="../media/image17.sv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>
            <a:off x="10686610" y="1167375"/>
            <a:ext cx="6283481" cy="3534458"/>
          </a:xfrm>
          <a:custGeom>
            <a:avLst/>
            <a:gdLst/>
            <a:ahLst/>
            <a:cxnLst/>
            <a:rect l="l" t="t" r="r" b="b"/>
            <a:pathLst>
              <a:path w="6283481" h="3534458">
                <a:moveTo>
                  <a:pt x="0" y="0"/>
                </a:moveTo>
                <a:lnTo>
                  <a:pt x="6283481" y="0"/>
                </a:lnTo>
                <a:lnTo>
                  <a:pt x="6283481" y="3534458"/>
                </a:lnTo>
                <a:lnTo>
                  <a:pt x="0" y="35344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139923" y="5253651"/>
            <a:ext cx="7119377" cy="4004649"/>
          </a:xfrm>
          <a:custGeom>
            <a:avLst/>
            <a:gdLst/>
            <a:ahLst/>
            <a:cxnLst/>
            <a:rect l="l" t="t" r="r" b="b"/>
            <a:pathLst>
              <a:path w="7119377" h="4004649">
                <a:moveTo>
                  <a:pt x="0" y="0"/>
                </a:moveTo>
                <a:lnTo>
                  <a:pt x="7119377" y="0"/>
                </a:lnTo>
                <a:lnTo>
                  <a:pt x="7119377" y="4004649"/>
                </a:lnTo>
                <a:lnTo>
                  <a:pt x="0" y="40046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7271" y="1422963"/>
            <a:ext cx="106226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</a:t>
            </a:r>
            <a:r>
              <a:rPr lang="en-US" sz="5000" b="1" spc="29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Municipal Enterprise "Cherkasyvodokanal"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0079" y="4977827"/>
            <a:ext cx="10622646" cy="124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00" b="1" spc="22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Solar power plant at the Dnipro Water Treatment Plant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3BF3BFF3-41B4-4B9F-82F2-0B242136EDCF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7B2B53F3-A137-43D4-A1D0-77E4C7539065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27997" y="2233666"/>
            <a:ext cx="6186576" cy="7838373"/>
          </a:xfrm>
          <a:custGeom>
            <a:avLst/>
            <a:gdLst/>
            <a:ahLst/>
            <a:cxnLst/>
            <a:rect l="l" t="t" r="r" b="b"/>
            <a:pathLst>
              <a:path w="6186576" h="7838373">
                <a:moveTo>
                  <a:pt x="0" y="0"/>
                </a:moveTo>
                <a:lnTo>
                  <a:pt x="6186576" y="0"/>
                </a:lnTo>
                <a:lnTo>
                  <a:pt x="6186576" y="7838373"/>
                </a:lnTo>
                <a:lnTo>
                  <a:pt x="0" y="7838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453" r="-3050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166998" y="2233666"/>
            <a:ext cx="10549735" cy="7912340"/>
            <a:chOff x="0" y="0"/>
            <a:chExt cx="2778531" cy="20839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78531" cy="2083908"/>
            </a:xfrm>
            <a:custGeom>
              <a:avLst/>
              <a:gdLst/>
              <a:ahLst/>
              <a:cxnLst/>
              <a:rect l="l" t="t" r="r" b="b"/>
              <a:pathLst>
                <a:path w="2778531" h="2083908">
                  <a:moveTo>
                    <a:pt x="0" y="0"/>
                  </a:moveTo>
                  <a:lnTo>
                    <a:pt x="2778531" y="0"/>
                  </a:lnTo>
                  <a:lnTo>
                    <a:pt x="2778531" y="2083908"/>
                  </a:lnTo>
                  <a:lnTo>
                    <a:pt x="0" y="208390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78531" cy="2122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7981504" y="9863669"/>
            <a:ext cx="8373494" cy="46170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11" name="Group 11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17429" y="610309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851" r="-191602" b="-48017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627997" y="706630"/>
            <a:ext cx="17088736" cy="1292658"/>
            <a:chOff x="0" y="0"/>
            <a:chExt cx="4866412" cy="36811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66412" cy="368114"/>
            </a:xfrm>
            <a:custGeom>
              <a:avLst/>
              <a:gdLst/>
              <a:ahLst/>
              <a:cxnLst/>
              <a:rect l="l" t="t" r="r" b="b"/>
              <a:pathLst>
                <a:path w="4866412" h="368114">
                  <a:moveTo>
                    <a:pt x="0" y="0"/>
                  </a:moveTo>
                  <a:lnTo>
                    <a:pt x="4866412" y="0"/>
                  </a:lnTo>
                  <a:lnTo>
                    <a:pt x="4866412" y="368114"/>
                  </a:lnTo>
                  <a:lnTo>
                    <a:pt x="0" y="36811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866412" cy="406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AutoShape 26"/>
          <p:cNvSpPr/>
          <p:nvPr/>
        </p:nvSpPr>
        <p:spPr>
          <a:xfrm>
            <a:off x="8183743" y="2651439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7" name="Freeform 27"/>
          <p:cNvSpPr/>
          <p:nvPr/>
        </p:nvSpPr>
        <p:spPr>
          <a:xfrm>
            <a:off x="10052956" y="3174056"/>
            <a:ext cx="1203639" cy="1203639"/>
          </a:xfrm>
          <a:custGeom>
            <a:avLst/>
            <a:gdLst/>
            <a:ahLst/>
            <a:cxnLst/>
            <a:rect l="l" t="t" r="r" b="b"/>
            <a:pathLst>
              <a:path w="1203639" h="1203639">
                <a:moveTo>
                  <a:pt x="0" y="0"/>
                </a:moveTo>
                <a:lnTo>
                  <a:pt x="1203639" y="0"/>
                </a:lnTo>
                <a:lnTo>
                  <a:pt x="1203639" y="1203639"/>
                </a:lnTo>
                <a:lnTo>
                  <a:pt x="0" y="12036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3431629" y="3174056"/>
            <a:ext cx="1444687" cy="1334529"/>
          </a:xfrm>
          <a:custGeom>
            <a:avLst/>
            <a:gdLst/>
            <a:ahLst/>
            <a:cxnLst/>
            <a:rect l="l" t="t" r="r" b="b"/>
            <a:pathLst>
              <a:path w="1444687" h="1334529">
                <a:moveTo>
                  <a:pt x="0" y="0"/>
                </a:moveTo>
                <a:lnTo>
                  <a:pt x="1444686" y="0"/>
                </a:lnTo>
                <a:lnTo>
                  <a:pt x="1444686" y="1334529"/>
                </a:lnTo>
                <a:lnTo>
                  <a:pt x="0" y="13345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1799780" y="7060417"/>
            <a:ext cx="1201357" cy="1221201"/>
          </a:xfrm>
          <a:custGeom>
            <a:avLst/>
            <a:gdLst/>
            <a:ahLst/>
            <a:cxnLst/>
            <a:rect l="l" t="t" r="r" b="b"/>
            <a:pathLst>
              <a:path w="1201357" h="1221201">
                <a:moveTo>
                  <a:pt x="0" y="0"/>
                </a:moveTo>
                <a:lnTo>
                  <a:pt x="1201357" y="0"/>
                </a:lnTo>
                <a:lnTo>
                  <a:pt x="1201357" y="1221201"/>
                </a:lnTo>
                <a:lnTo>
                  <a:pt x="0" y="12212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456390" y="713426"/>
            <a:ext cx="15254007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921057" y="5242010"/>
            <a:ext cx="7433941" cy="122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Construction of a 1MW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solar power plant at the Dnipro Water Treatment Plant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339141" y="8708460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≈ 937 000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18182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0738" y="2462360"/>
            <a:ext cx="8343262" cy="6795940"/>
            <a:chOff x="0" y="0"/>
            <a:chExt cx="2197402" cy="17898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97402" cy="1789877"/>
            </a:xfrm>
            <a:custGeom>
              <a:avLst/>
              <a:gdLst/>
              <a:ahLst/>
              <a:cxnLst/>
              <a:rect l="l" t="t" r="r" b="b"/>
              <a:pathLst>
                <a:path w="2197402" h="1789877">
                  <a:moveTo>
                    <a:pt x="0" y="0"/>
                  </a:moveTo>
                  <a:lnTo>
                    <a:pt x="2197402" y="0"/>
                  </a:lnTo>
                  <a:lnTo>
                    <a:pt x="2197402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97402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0738" y="802386"/>
            <a:ext cx="16826173" cy="1473860"/>
            <a:chOff x="0" y="0"/>
            <a:chExt cx="4431585" cy="3881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431585" cy="388177"/>
            </a:xfrm>
            <a:custGeom>
              <a:avLst/>
              <a:gdLst/>
              <a:ahLst/>
              <a:cxnLst/>
              <a:rect l="l" t="t" r="r" b="b"/>
              <a:pathLst>
                <a:path w="4431585" h="388177">
                  <a:moveTo>
                    <a:pt x="0" y="0"/>
                  </a:moveTo>
                  <a:lnTo>
                    <a:pt x="4431585" y="0"/>
                  </a:lnTo>
                  <a:lnTo>
                    <a:pt x="4431585" y="388177"/>
                  </a:lnTo>
                  <a:lnTo>
                    <a:pt x="0" y="3881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431585" cy="426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82125" y="2462360"/>
            <a:ext cx="8244786" cy="6795940"/>
            <a:chOff x="0" y="0"/>
            <a:chExt cx="2171466" cy="17898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466" cy="1789877"/>
            </a:xfrm>
            <a:custGeom>
              <a:avLst/>
              <a:gdLst/>
              <a:ahLst/>
              <a:cxnLst/>
              <a:rect l="l" t="t" r="r" b="b"/>
              <a:pathLst>
                <a:path w="2171466" h="1789877">
                  <a:moveTo>
                    <a:pt x="0" y="0"/>
                  </a:moveTo>
                  <a:lnTo>
                    <a:pt x="2171466" y="0"/>
                  </a:lnTo>
                  <a:lnTo>
                    <a:pt x="2171466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71466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829717" y="3978043"/>
            <a:ext cx="429964" cy="514087"/>
          </a:xfrm>
          <a:custGeom>
            <a:avLst/>
            <a:gdLst/>
            <a:ahLst/>
            <a:cxnLst/>
            <a:rect l="l" t="t" r="r" b="b"/>
            <a:pathLst>
              <a:path w="429964" h="514087">
                <a:moveTo>
                  <a:pt x="0" y="0"/>
                </a:moveTo>
                <a:lnTo>
                  <a:pt x="429964" y="0"/>
                </a:lnTo>
                <a:lnTo>
                  <a:pt x="429964" y="514087"/>
                </a:lnTo>
                <a:lnTo>
                  <a:pt x="0" y="51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769832" y="5706356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56697" y="4077787"/>
            <a:ext cx="528005" cy="542936"/>
          </a:xfrm>
          <a:custGeom>
            <a:avLst/>
            <a:gdLst/>
            <a:ahLst/>
            <a:cxnLst/>
            <a:rect l="l" t="t" r="r" b="b"/>
            <a:pathLst>
              <a:path w="528005" h="542936">
                <a:moveTo>
                  <a:pt x="0" y="0"/>
                </a:moveTo>
                <a:lnTo>
                  <a:pt x="528005" y="0"/>
                </a:lnTo>
                <a:lnTo>
                  <a:pt x="528005" y="542936"/>
                </a:lnTo>
                <a:lnTo>
                  <a:pt x="0" y="5429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829717" y="7111486"/>
            <a:ext cx="549733" cy="549733"/>
          </a:xfrm>
          <a:custGeom>
            <a:avLst/>
            <a:gdLst/>
            <a:ahLst/>
            <a:cxnLst/>
            <a:rect l="l" t="t" r="r" b="b"/>
            <a:pathLst>
              <a:path w="549733" h="549733">
                <a:moveTo>
                  <a:pt x="0" y="0"/>
                </a:moveTo>
                <a:lnTo>
                  <a:pt x="549733" y="0"/>
                </a:lnTo>
                <a:lnTo>
                  <a:pt x="549733" y="549733"/>
                </a:lnTo>
                <a:lnTo>
                  <a:pt x="0" y="5497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13239" y="6187439"/>
            <a:ext cx="551337" cy="541689"/>
          </a:xfrm>
          <a:custGeom>
            <a:avLst/>
            <a:gdLst/>
            <a:ahLst/>
            <a:cxnLst/>
            <a:rect l="l" t="t" r="r" b="b"/>
            <a:pathLst>
              <a:path w="551337" h="541689">
                <a:moveTo>
                  <a:pt x="0" y="0"/>
                </a:moveTo>
                <a:lnTo>
                  <a:pt x="551337" y="0"/>
                </a:lnTo>
                <a:lnTo>
                  <a:pt x="551337" y="541689"/>
                </a:lnTo>
                <a:lnTo>
                  <a:pt x="0" y="5416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56697" y="5077748"/>
            <a:ext cx="528005" cy="528666"/>
          </a:xfrm>
          <a:custGeom>
            <a:avLst/>
            <a:gdLst/>
            <a:ahLst/>
            <a:cxnLst/>
            <a:rect l="l" t="t" r="r" b="b"/>
            <a:pathLst>
              <a:path w="528005" h="528666">
                <a:moveTo>
                  <a:pt x="0" y="0"/>
                </a:moveTo>
                <a:lnTo>
                  <a:pt x="528005" y="0"/>
                </a:lnTo>
                <a:lnTo>
                  <a:pt x="528005" y="528666"/>
                </a:lnTo>
                <a:lnTo>
                  <a:pt x="0" y="5286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75424" y="4082686"/>
            <a:ext cx="6108009" cy="437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of SPP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SPP: 1 MW, 300 kW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7711" y="1291352"/>
            <a:ext cx="16674740" cy="65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4481" b="1" spc="2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Construction of a solar power plant (SPP)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6238" y="2850893"/>
            <a:ext cx="8406381" cy="85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63566" y="2926581"/>
            <a:ext cx="7647009" cy="39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560" b="1" spc="43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projects:</a:t>
            </a:r>
          </a:p>
        </p:txBody>
      </p:sp>
      <p:sp>
        <p:nvSpPr>
          <p:cNvPr id="26" name="Freeform 26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56697" y="7386353"/>
            <a:ext cx="464421" cy="460357"/>
          </a:xfrm>
          <a:custGeom>
            <a:avLst/>
            <a:gdLst/>
            <a:ahLst/>
            <a:cxnLst/>
            <a:rect l="l" t="t" r="r" b="b"/>
            <a:pathLst>
              <a:path w="464421" h="460357">
                <a:moveTo>
                  <a:pt x="0" y="0"/>
                </a:moveTo>
                <a:lnTo>
                  <a:pt x="464421" y="0"/>
                </a:lnTo>
                <a:lnTo>
                  <a:pt x="464421" y="460357"/>
                </a:lnTo>
                <a:lnTo>
                  <a:pt x="0" y="4603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589520" y="3825643"/>
            <a:ext cx="7037391" cy="473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for the residents of Cherkasy, </a:t>
            </a: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 conditions of war and blackouts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supply services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t="-18851" r="-191602" b="-48017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758131" y="-27897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8587" y="5990032"/>
            <a:ext cx="11705459" cy="3373525"/>
            <a:chOff x="0" y="0"/>
            <a:chExt cx="3082919" cy="88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2919" cy="888500"/>
            </a:xfrm>
            <a:custGeom>
              <a:avLst/>
              <a:gdLst/>
              <a:ahLst/>
              <a:cxnLst/>
              <a:rect l="l" t="t" r="r" b="b"/>
              <a:pathLst>
                <a:path w="3082919" h="888500">
                  <a:moveTo>
                    <a:pt x="0" y="0"/>
                  </a:moveTo>
                  <a:lnTo>
                    <a:pt x="3082919" y="0"/>
                  </a:lnTo>
                  <a:lnTo>
                    <a:pt x="3082919" y="888500"/>
                  </a:lnTo>
                  <a:lnTo>
                    <a:pt x="0" y="888500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2919" cy="92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81662" y="1256141"/>
            <a:ext cx="11954903" cy="4296968"/>
            <a:chOff x="0" y="0"/>
            <a:chExt cx="3148617" cy="11317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48617" cy="1131712"/>
            </a:xfrm>
            <a:custGeom>
              <a:avLst/>
              <a:gdLst/>
              <a:ahLst/>
              <a:cxnLst/>
              <a:rect l="l" t="t" r="r" b="b"/>
              <a:pathLst>
                <a:path w="3148617" h="1131712">
                  <a:moveTo>
                    <a:pt x="0" y="0"/>
                  </a:moveTo>
                  <a:lnTo>
                    <a:pt x="3148617" y="0"/>
                  </a:lnTo>
                  <a:lnTo>
                    <a:pt x="3148617" y="1131712"/>
                  </a:lnTo>
                  <a:lnTo>
                    <a:pt x="0" y="1131712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48617" cy="1169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517011" y="2390357"/>
            <a:ext cx="10163293" cy="275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</a:pPr>
            <a:endParaRPr/>
          </a:p>
          <a:p>
            <a:pPr algn="l">
              <a:lnSpc>
                <a:spcPts val="3632"/>
              </a:lnSpc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effects of climate change, to save 3502 trees, 37053 liters of fuel annually</a:t>
            </a:r>
          </a:p>
          <a:p>
            <a:pPr algn="l">
              <a:lnSpc>
                <a:spcPts val="3632"/>
              </a:lnSpc>
            </a:pPr>
            <a:endParaRPr lang="en-US" sz="2594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level of carbon emissions, to reduce CO2 emissions - 27 tons/year, SOx NOx - 257 kg/year</a:t>
            </a:r>
          </a:p>
        </p:txBody>
      </p:sp>
      <p:sp>
        <p:nvSpPr>
          <p:cNvPr id="13" name="Freeform 13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8100000" flipH="1">
            <a:off x="15464725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3502800" y="7173503"/>
            <a:ext cx="6778625" cy="3210272"/>
            <a:chOff x="0" y="0"/>
            <a:chExt cx="1501729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-1636146" y="63792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-3389312" y="7719542"/>
            <a:ext cx="6778625" cy="3210272"/>
            <a:chOff x="0" y="0"/>
            <a:chExt cx="1501729" cy="7112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269876" y="6011948"/>
            <a:ext cx="2795921" cy="3246352"/>
          </a:xfrm>
          <a:custGeom>
            <a:avLst/>
            <a:gdLst/>
            <a:ahLst/>
            <a:cxnLst/>
            <a:rect l="l" t="t" r="r" b="b"/>
            <a:pathLst>
              <a:path w="2795921" h="3246352">
                <a:moveTo>
                  <a:pt x="0" y="0"/>
                </a:moveTo>
                <a:lnTo>
                  <a:pt x="2795921" y="0"/>
                </a:lnTo>
                <a:lnTo>
                  <a:pt x="2795921" y="3246352"/>
                </a:lnTo>
                <a:lnTo>
                  <a:pt x="0" y="32463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77554" y="1811667"/>
            <a:ext cx="3516620" cy="3077043"/>
          </a:xfrm>
          <a:custGeom>
            <a:avLst/>
            <a:gdLst/>
            <a:ahLst/>
            <a:cxnLst/>
            <a:rect l="l" t="t" r="r" b="b"/>
            <a:pathLst>
              <a:path w="3516620" h="3077043">
                <a:moveTo>
                  <a:pt x="0" y="0"/>
                </a:moveTo>
                <a:lnTo>
                  <a:pt x="3516620" y="0"/>
                </a:lnTo>
                <a:lnTo>
                  <a:pt x="3516620" y="3077043"/>
                </a:lnTo>
                <a:lnTo>
                  <a:pt x="0" y="30770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254177" y="2819122"/>
            <a:ext cx="1024957" cy="1062132"/>
          </a:xfrm>
          <a:custGeom>
            <a:avLst/>
            <a:gdLst/>
            <a:ahLst/>
            <a:cxnLst/>
            <a:rect l="l" t="t" r="r" b="b"/>
            <a:pathLst>
              <a:path w="1024957" h="1062132">
                <a:moveTo>
                  <a:pt x="0" y="0"/>
                </a:moveTo>
                <a:lnTo>
                  <a:pt x="1024957" y="0"/>
                </a:lnTo>
                <a:lnTo>
                  <a:pt x="1024957" y="1062132"/>
                </a:lnTo>
                <a:lnTo>
                  <a:pt x="0" y="10621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373710" y="4233522"/>
            <a:ext cx="785890" cy="909978"/>
          </a:xfrm>
          <a:custGeom>
            <a:avLst/>
            <a:gdLst/>
            <a:ahLst/>
            <a:cxnLst/>
            <a:rect l="l" t="t" r="r" b="b"/>
            <a:pathLst>
              <a:path w="785890" h="909978">
                <a:moveTo>
                  <a:pt x="0" y="0"/>
                </a:moveTo>
                <a:lnTo>
                  <a:pt x="785891" y="0"/>
                </a:lnTo>
                <a:lnTo>
                  <a:pt x="785891" y="909978"/>
                </a:lnTo>
                <a:lnTo>
                  <a:pt x="0" y="9099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31002" y="7885843"/>
            <a:ext cx="693683" cy="1130236"/>
          </a:xfrm>
          <a:custGeom>
            <a:avLst/>
            <a:gdLst/>
            <a:ahLst/>
            <a:cxnLst/>
            <a:rect l="l" t="t" r="r" b="b"/>
            <a:pathLst>
              <a:path w="693683" h="1130236">
                <a:moveTo>
                  <a:pt x="0" y="0"/>
                </a:moveTo>
                <a:lnTo>
                  <a:pt x="693683" y="0"/>
                </a:lnTo>
                <a:lnTo>
                  <a:pt x="693683" y="1130237"/>
                </a:lnTo>
                <a:lnTo>
                  <a:pt x="0" y="11302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63884" y="6266803"/>
            <a:ext cx="860801" cy="1003849"/>
          </a:xfrm>
          <a:custGeom>
            <a:avLst/>
            <a:gdLst/>
            <a:ahLst/>
            <a:cxnLst/>
            <a:rect l="l" t="t" r="r" b="b"/>
            <a:pathLst>
              <a:path w="860801" h="1003849">
                <a:moveTo>
                  <a:pt x="0" y="0"/>
                </a:moveTo>
                <a:lnTo>
                  <a:pt x="860801" y="0"/>
                </a:lnTo>
                <a:lnTo>
                  <a:pt x="860801" y="1003849"/>
                </a:lnTo>
                <a:lnTo>
                  <a:pt x="0" y="10038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712399" y="6219413"/>
            <a:ext cx="9609225" cy="326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meet all 100% of the electrical energy needs of Dnipro Water Treatment Plant in the summer months</a:t>
            </a: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supply excess electricity to the power grid of the village of Sokyrno, where 199 residents live</a:t>
            </a:r>
          </a:p>
          <a:p>
            <a:pPr algn="l">
              <a:lnSpc>
                <a:spcPts val="3724"/>
              </a:lnSpc>
              <a:spcBef>
                <a:spcPct val="0"/>
              </a:spcBef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54177" y="1674777"/>
            <a:ext cx="10843203" cy="63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  <a:spcBef>
                <a:spcPct val="0"/>
              </a:spcBef>
            </a:pPr>
            <a:r>
              <a:rPr lang="en-US" sz="3558" b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Implementation of the project will allow: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Довільний</PresentationFormat>
  <Paragraphs>37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Helios Extended</vt:lpstr>
      <vt:lpstr>Arial</vt:lpstr>
      <vt:lpstr>Helios Extended Bold</vt:lpstr>
      <vt:lpstr>Calibri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Mars</dc:creator>
  <cp:lastModifiedBy>Ярослав Солом'яний</cp:lastModifiedBy>
  <cp:revision>2</cp:revision>
  <dcterms:created xsi:type="dcterms:W3CDTF">2006-08-16T00:00:00Z</dcterms:created>
  <dcterms:modified xsi:type="dcterms:W3CDTF">2024-11-07T20:28:05Z</dcterms:modified>
  <dc:identifier>DAGTDkWGydA</dc:identifier>
</cp:coreProperties>
</file>