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4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15.png"/><Relationship Id="rId2" Type="http://schemas.openxmlformats.org/officeDocument/2006/relationships/image" Target="../media/image10.jpeg"/><Relationship Id="rId16" Type="http://schemas.openxmlformats.org/officeDocument/2006/relationships/image" Target="../media/image3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6.png"/><Relationship Id="rId4" Type="http://schemas.openxmlformats.org/officeDocument/2006/relationships/image" Target="../media/image12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10.jpeg"/><Relationship Id="rId16" Type="http://schemas.openxmlformats.org/officeDocument/2006/relationships/image" Target="../media/image47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2490161" y="922096"/>
            <a:ext cx="4919905" cy="8612525"/>
          </a:xfrm>
          <a:custGeom>
            <a:avLst/>
            <a:gdLst/>
            <a:ahLst/>
            <a:cxnLst/>
            <a:rect l="l" t="t" r="r" b="b"/>
            <a:pathLst>
              <a:path w="4919905" h="8612525">
                <a:moveTo>
                  <a:pt x="0" y="0"/>
                </a:moveTo>
                <a:lnTo>
                  <a:pt x="4919905" y="0"/>
                </a:lnTo>
                <a:lnTo>
                  <a:pt x="4919905" y="8612524"/>
                </a:lnTo>
                <a:lnTo>
                  <a:pt x="0" y="8612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9121" y="5095875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Modular solar power plant at the reserve water intake "</a:t>
            </a:r>
            <a:r>
              <a:rPr lang="en-US" sz="3800" b="1" spc="22" dirty="0" err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Vilshanka</a:t>
            </a: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3355201-B4B3-4C4E-9B0D-546E4926C2BA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F33785E-6A8C-433C-8699-186BA2480618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53064" y="2233666"/>
            <a:ext cx="10563669" cy="7912340"/>
            <a:chOff x="0" y="0"/>
            <a:chExt cx="278220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2201" cy="2083908"/>
            </a:xfrm>
            <a:custGeom>
              <a:avLst/>
              <a:gdLst/>
              <a:ahLst/>
              <a:cxnLst/>
              <a:rect l="l" t="t" r="r" b="b"/>
              <a:pathLst>
                <a:path w="2782201" h="2083908">
                  <a:moveTo>
                    <a:pt x="0" y="0"/>
                  </a:moveTo>
                  <a:lnTo>
                    <a:pt x="2782201" y="0"/>
                  </a:lnTo>
                  <a:lnTo>
                    <a:pt x="278220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8220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981504" y="986366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10" name="Group 1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8124859" y="2622864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855129" y="3242993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8"/>
                </a:lnTo>
                <a:lnTo>
                  <a:pt x="0" y="120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912285" y="3112102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10928" y="7031948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7" y="0"/>
                </a:lnTo>
                <a:lnTo>
                  <a:pt x="1201357" y="1221202"/>
                </a:lnTo>
                <a:lnTo>
                  <a:pt x="0" y="12212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35355" y="2233666"/>
            <a:ext cx="6265285" cy="7912340"/>
          </a:xfrm>
          <a:custGeom>
            <a:avLst/>
            <a:gdLst/>
            <a:ahLst/>
            <a:cxnLst/>
            <a:rect l="l" t="t" r="r" b="b"/>
            <a:pathLst>
              <a:path w="6265285" h="7912340">
                <a:moveTo>
                  <a:pt x="0" y="0"/>
                </a:moveTo>
                <a:lnTo>
                  <a:pt x="6265284" y="0"/>
                </a:lnTo>
                <a:lnTo>
                  <a:pt x="6265284" y="7912340"/>
                </a:lnTo>
                <a:lnTo>
                  <a:pt x="0" y="79123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00374" t="-11123" r="-12707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68036" y="5168753"/>
            <a:ext cx="8242361" cy="12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modular solar power plant at the reserve water intake "Vilshanka"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53064" y="8909159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≈ 932 398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6697" y="4077787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6"/>
                </a:lnTo>
                <a:lnTo>
                  <a:pt x="0" y="5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187439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077748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082686"/>
            <a:ext cx="6108009" cy="43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MW,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386353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3502 trees, 37053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- 27 tons/year, SOx NOx - 257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219413"/>
            <a:ext cx="9609225" cy="326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meet all 100% of the electrical energy needs of Dnipro Water Treatment Plant in the summer months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supply excess electricity to the power grid of the village of Sokyrno, where 199 residents live</a:t>
            </a: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Довільний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</vt:lpstr>
      <vt:lpstr>Calibri</vt:lpstr>
      <vt:lpstr>Helios Extended Bold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3</cp:revision>
  <dcterms:created xsi:type="dcterms:W3CDTF">2006-08-16T00:00:00Z</dcterms:created>
  <dcterms:modified xsi:type="dcterms:W3CDTF">2024-11-07T20:48:42Z</dcterms:modified>
  <dc:identifier>DAGTDkWGydA</dc:identifier>
</cp:coreProperties>
</file>