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90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0.jpe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1181767" y="1028700"/>
            <a:ext cx="5856451" cy="8565193"/>
          </a:xfrm>
          <a:custGeom>
            <a:avLst/>
            <a:gdLst/>
            <a:ahLst/>
            <a:cxnLst/>
            <a:rect l="l" t="t" r="r" b="b"/>
            <a:pathLst>
              <a:path w="5856451" h="8565193">
                <a:moveTo>
                  <a:pt x="0" y="0"/>
                </a:moveTo>
                <a:lnTo>
                  <a:pt x="5856450" y="0"/>
                </a:lnTo>
                <a:lnTo>
                  <a:pt x="5856450" y="8565193"/>
                </a:lnTo>
                <a:lnTo>
                  <a:pt x="0" y="85651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"Cherkasyvodokanal"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9121" y="5095875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Wind power plant (WPP) at the Dnipro water treatment plant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64F5E38-7FE0-42E5-BC32-B788CF7FC301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1FA6BC4-2055-4BB5-AFF9-A50FACC20E41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7" r="-31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7019" y="2864051"/>
            <a:ext cx="10165970" cy="7253802"/>
            <a:chOff x="0" y="0"/>
            <a:chExt cx="2677457" cy="19104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7457" cy="1910466"/>
            </a:xfrm>
            <a:custGeom>
              <a:avLst/>
              <a:gdLst/>
              <a:ahLst/>
              <a:cxnLst/>
              <a:rect l="l" t="t" r="r" b="b"/>
              <a:pathLst>
                <a:path w="2677457" h="1910466">
                  <a:moveTo>
                    <a:pt x="0" y="0"/>
                  </a:moveTo>
                  <a:lnTo>
                    <a:pt x="2677457" y="0"/>
                  </a:lnTo>
                  <a:lnTo>
                    <a:pt x="2677457" y="1910466"/>
                  </a:lnTo>
                  <a:lnTo>
                    <a:pt x="0" y="1910466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77457" cy="1948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352914" y="244767"/>
            <a:ext cx="19046131" cy="10914424"/>
            <a:chOff x="0" y="0"/>
            <a:chExt cx="5016265" cy="28745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16265" cy="2874581"/>
            </a:xfrm>
            <a:custGeom>
              <a:avLst/>
              <a:gdLst/>
              <a:ahLst/>
              <a:cxnLst/>
              <a:rect l="l" t="t" r="r" b="b"/>
              <a:pathLst>
                <a:path w="5016265" h="2874581">
                  <a:moveTo>
                    <a:pt x="0" y="0"/>
                  </a:moveTo>
                  <a:lnTo>
                    <a:pt x="5016265" y="0"/>
                  </a:lnTo>
                  <a:lnTo>
                    <a:pt x="5016265" y="2874581"/>
                  </a:lnTo>
                  <a:lnTo>
                    <a:pt x="0" y="2874581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16265" cy="291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30208" y="3956082"/>
            <a:ext cx="817971" cy="500472"/>
            <a:chOff x="0" y="0"/>
            <a:chExt cx="215433" cy="1318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5433" cy="131812"/>
            </a:xfrm>
            <a:custGeom>
              <a:avLst/>
              <a:gdLst/>
              <a:ahLst/>
              <a:cxnLst/>
              <a:rect l="l" t="t" r="r" b="b"/>
              <a:pathLst>
                <a:path w="215433" h="131812">
                  <a:moveTo>
                    <a:pt x="0" y="0"/>
                  </a:moveTo>
                  <a:lnTo>
                    <a:pt x="215433" y="0"/>
                  </a:lnTo>
                  <a:lnTo>
                    <a:pt x="215433" y="131812"/>
                  </a:lnTo>
                  <a:lnTo>
                    <a:pt x="0" y="13181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5433" cy="169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098323" y="2864051"/>
            <a:ext cx="6816466" cy="7253802"/>
          </a:xfrm>
          <a:custGeom>
            <a:avLst/>
            <a:gdLst/>
            <a:ahLst/>
            <a:cxnLst/>
            <a:rect l="l" t="t" r="r" b="b"/>
            <a:pathLst>
              <a:path w="6816466" h="7253802">
                <a:moveTo>
                  <a:pt x="0" y="0"/>
                </a:moveTo>
                <a:lnTo>
                  <a:pt x="6816466" y="0"/>
                </a:lnTo>
                <a:lnTo>
                  <a:pt x="6816466" y="7253802"/>
                </a:lnTo>
                <a:lnTo>
                  <a:pt x="0" y="7253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276" t="-18577" r="-44276"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2555125" y="6877119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851" r="-191602" b="-48017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797019" y="1028700"/>
            <a:ext cx="16746266" cy="1596107"/>
            <a:chOff x="0" y="0"/>
            <a:chExt cx="4410539" cy="42037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410539" cy="420374"/>
            </a:xfrm>
            <a:custGeom>
              <a:avLst/>
              <a:gdLst/>
              <a:ahLst/>
              <a:cxnLst/>
              <a:rect l="l" t="t" r="r" b="b"/>
              <a:pathLst>
                <a:path w="4410539" h="420374">
                  <a:moveTo>
                    <a:pt x="0" y="0"/>
                  </a:moveTo>
                  <a:lnTo>
                    <a:pt x="4410539" y="0"/>
                  </a:lnTo>
                  <a:lnTo>
                    <a:pt x="4410539" y="420374"/>
                  </a:lnTo>
                  <a:lnTo>
                    <a:pt x="0" y="42037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410539" cy="458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AutoShape 28"/>
          <p:cNvSpPr/>
          <p:nvPr/>
        </p:nvSpPr>
        <p:spPr>
          <a:xfrm>
            <a:off x="1849297" y="2987015"/>
            <a:ext cx="8373494" cy="3810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9" name="AutoShape 29"/>
          <p:cNvSpPr/>
          <p:nvPr/>
        </p:nvSpPr>
        <p:spPr>
          <a:xfrm>
            <a:off x="1693256" y="9867704"/>
            <a:ext cx="8373494" cy="3810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30" name="Freeform 30"/>
          <p:cNvSpPr/>
          <p:nvPr/>
        </p:nvSpPr>
        <p:spPr>
          <a:xfrm>
            <a:off x="5399072" y="3340250"/>
            <a:ext cx="1699564" cy="1803250"/>
          </a:xfrm>
          <a:custGeom>
            <a:avLst/>
            <a:gdLst/>
            <a:ahLst/>
            <a:cxnLst/>
            <a:rect l="l" t="t" r="r" b="b"/>
            <a:pathLst>
              <a:path w="1699564" h="1803250">
                <a:moveTo>
                  <a:pt x="0" y="0"/>
                </a:moveTo>
                <a:lnTo>
                  <a:pt x="1699563" y="0"/>
                </a:lnTo>
                <a:lnTo>
                  <a:pt x="1699563" y="1803250"/>
                </a:lnTo>
                <a:lnTo>
                  <a:pt x="0" y="1803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589099" y="1136198"/>
            <a:ext cx="15954186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31725" y="5857875"/>
            <a:ext cx="9008638" cy="162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Construction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wind power plant (WPP) at the Dnipro water treatment plant</a:t>
            </a:r>
          </a:p>
          <a:p>
            <a:pPr algn="ctr">
              <a:lnSpc>
                <a:spcPts val="3161"/>
              </a:lnSpc>
            </a:pPr>
            <a:endParaRPr lang="en-US" sz="2797" spc="47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28700" y="8753571"/>
            <a:ext cx="9715222" cy="735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The total cost of the project</a:t>
            </a:r>
          </a:p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≈ 2 000 000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7" r="-31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07741" y="-34697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7222" y="2543188"/>
            <a:ext cx="8702532" cy="7059099"/>
            <a:chOff x="0" y="0"/>
            <a:chExt cx="2292025" cy="18591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92025" cy="1859187"/>
            </a:xfrm>
            <a:custGeom>
              <a:avLst/>
              <a:gdLst/>
              <a:ahLst/>
              <a:cxnLst/>
              <a:rect l="l" t="t" r="r" b="b"/>
              <a:pathLst>
                <a:path w="2292025" h="1859187">
                  <a:moveTo>
                    <a:pt x="0" y="0"/>
                  </a:moveTo>
                  <a:lnTo>
                    <a:pt x="2292025" y="0"/>
                  </a:lnTo>
                  <a:lnTo>
                    <a:pt x="2292025" y="1859187"/>
                  </a:lnTo>
                  <a:lnTo>
                    <a:pt x="0" y="185918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92025" cy="18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41633" y="8197255"/>
            <a:ext cx="583577" cy="573365"/>
          </a:xfrm>
          <a:custGeom>
            <a:avLst/>
            <a:gdLst/>
            <a:ahLst/>
            <a:cxnLst/>
            <a:rect l="l" t="t" r="r" b="b"/>
            <a:pathLst>
              <a:path w="583577" h="573365">
                <a:moveTo>
                  <a:pt x="0" y="0"/>
                </a:moveTo>
                <a:lnTo>
                  <a:pt x="583577" y="0"/>
                </a:lnTo>
                <a:lnTo>
                  <a:pt x="583577" y="573365"/>
                </a:lnTo>
                <a:lnTo>
                  <a:pt x="0" y="57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47222" y="485742"/>
            <a:ext cx="17405065" cy="1914724"/>
            <a:chOff x="0" y="0"/>
            <a:chExt cx="4584050" cy="5042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84050" cy="504289"/>
            </a:xfrm>
            <a:custGeom>
              <a:avLst/>
              <a:gdLst/>
              <a:ahLst/>
              <a:cxnLst/>
              <a:rect l="l" t="t" r="r" b="b"/>
              <a:pathLst>
                <a:path w="4584050" h="504289">
                  <a:moveTo>
                    <a:pt x="0" y="0"/>
                  </a:moveTo>
                  <a:lnTo>
                    <a:pt x="4584050" y="0"/>
                  </a:lnTo>
                  <a:lnTo>
                    <a:pt x="4584050" y="504289"/>
                  </a:lnTo>
                  <a:lnTo>
                    <a:pt x="0" y="504289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84050" cy="54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67315" y="2543188"/>
            <a:ext cx="8584972" cy="7059099"/>
            <a:chOff x="0" y="0"/>
            <a:chExt cx="2261062" cy="18591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61063" cy="1859187"/>
            </a:xfrm>
            <a:custGeom>
              <a:avLst/>
              <a:gdLst/>
              <a:ahLst/>
              <a:cxnLst/>
              <a:rect l="l" t="t" r="r" b="b"/>
              <a:pathLst>
                <a:path w="2261063" h="1859187">
                  <a:moveTo>
                    <a:pt x="0" y="0"/>
                  </a:moveTo>
                  <a:lnTo>
                    <a:pt x="2261063" y="0"/>
                  </a:lnTo>
                  <a:lnTo>
                    <a:pt x="2261063" y="1859187"/>
                  </a:lnTo>
                  <a:lnTo>
                    <a:pt x="0" y="185918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261062" cy="18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226810" y="7437887"/>
            <a:ext cx="6778625" cy="3210272"/>
            <a:chOff x="0" y="0"/>
            <a:chExt cx="1501729" cy="711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15874926" y="6469557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2979212" y="828161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851" r="-191602" b="-48017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628211" y="6072738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9628211" y="7854769"/>
            <a:ext cx="479587" cy="479587"/>
          </a:xfrm>
          <a:custGeom>
            <a:avLst/>
            <a:gdLst/>
            <a:ahLst/>
            <a:cxnLst/>
            <a:rect l="l" t="t" r="r" b="b"/>
            <a:pathLst>
              <a:path w="479587" h="479587">
                <a:moveTo>
                  <a:pt x="0" y="0"/>
                </a:moveTo>
                <a:lnTo>
                  <a:pt x="479587" y="0"/>
                </a:lnTo>
                <a:lnTo>
                  <a:pt x="479587" y="479587"/>
                </a:lnTo>
                <a:lnTo>
                  <a:pt x="0" y="4795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876704" y="5382430"/>
            <a:ext cx="575160" cy="575880"/>
          </a:xfrm>
          <a:custGeom>
            <a:avLst/>
            <a:gdLst/>
            <a:ahLst/>
            <a:cxnLst/>
            <a:rect l="l" t="t" r="r" b="b"/>
            <a:pathLst>
              <a:path w="575160" h="575880">
                <a:moveTo>
                  <a:pt x="0" y="0"/>
                </a:moveTo>
                <a:lnTo>
                  <a:pt x="575160" y="0"/>
                </a:lnTo>
                <a:lnTo>
                  <a:pt x="575160" y="575880"/>
                </a:lnTo>
                <a:lnTo>
                  <a:pt x="0" y="575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918063" y="4211294"/>
            <a:ext cx="492442" cy="659889"/>
          </a:xfrm>
          <a:custGeom>
            <a:avLst/>
            <a:gdLst/>
            <a:ahLst/>
            <a:cxnLst/>
            <a:rect l="l" t="t" r="r" b="b"/>
            <a:pathLst>
              <a:path w="492442" h="659889">
                <a:moveTo>
                  <a:pt x="0" y="0"/>
                </a:moveTo>
                <a:lnTo>
                  <a:pt x="492442" y="0"/>
                </a:lnTo>
                <a:lnTo>
                  <a:pt x="492442" y="659888"/>
                </a:lnTo>
                <a:lnTo>
                  <a:pt x="0" y="6598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03358" y="6835764"/>
            <a:ext cx="548506" cy="568400"/>
          </a:xfrm>
          <a:custGeom>
            <a:avLst/>
            <a:gdLst/>
            <a:ahLst/>
            <a:cxnLst/>
            <a:rect l="l" t="t" r="r" b="b"/>
            <a:pathLst>
              <a:path w="548506" h="568400">
                <a:moveTo>
                  <a:pt x="0" y="0"/>
                </a:moveTo>
                <a:lnTo>
                  <a:pt x="548506" y="0"/>
                </a:lnTo>
                <a:lnTo>
                  <a:pt x="548506" y="568400"/>
                </a:lnTo>
                <a:lnTo>
                  <a:pt x="0" y="568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612291" y="4309133"/>
            <a:ext cx="561500" cy="585658"/>
          </a:xfrm>
          <a:custGeom>
            <a:avLst/>
            <a:gdLst/>
            <a:ahLst/>
            <a:cxnLst/>
            <a:rect l="l" t="t" r="r" b="b"/>
            <a:pathLst>
              <a:path w="561500" h="585658">
                <a:moveTo>
                  <a:pt x="0" y="0"/>
                </a:moveTo>
                <a:lnTo>
                  <a:pt x="561500" y="0"/>
                </a:lnTo>
                <a:lnTo>
                  <a:pt x="561500" y="585658"/>
                </a:lnTo>
                <a:lnTo>
                  <a:pt x="0" y="5856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679807" y="4299608"/>
            <a:ext cx="6765146" cy="48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works of the </a:t>
            </a: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wind power plant;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1MW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00196" y="750596"/>
            <a:ext cx="17687804" cy="91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320" b="1" spc="1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Purchase of a wind power plant and a 1MW container-type cogeneration gas-piston unit for the Dnipro water treatment plant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3373" y="2911215"/>
            <a:ext cx="8406381" cy="87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612291" y="2911215"/>
            <a:ext cx="7647009" cy="87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652883" y="4095978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Довільний</PresentationFormat>
  <Paragraphs>30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Helios Extended</vt:lpstr>
      <vt:lpstr>Helios Extended Bold</vt:lpstr>
      <vt:lpstr>Calibri</vt:lpstr>
      <vt:lpstr>Arial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cp:lastModifiedBy>Ярослав Солом'яний</cp:lastModifiedBy>
  <cp:revision>2</cp:revision>
  <dcterms:created xsi:type="dcterms:W3CDTF">2006-08-16T00:00:00Z</dcterms:created>
  <dcterms:modified xsi:type="dcterms:W3CDTF">2024-11-07T20:50:09Z</dcterms:modified>
  <dc:identifier>DAGTDkWGydA</dc:identifier>
</cp:coreProperties>
</file>