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F597-08DC-66FF-92B9-98150E730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CF285-95C9-9A15-AE94-9D7AB2614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3AF2-A5A3-E3AC-B3B6-2E8ACC88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234D-DF35-D622-51E8-F8D2516E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8851-3F7A-3B31-21E5-14FE2C2B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7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0DD4-293A-60BB-CA3E-17A89022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59EF3-173E-4CC0-BFE8-93185B055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F249-BE82-A259-2C29-0A6DC650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431C5-F411-2B13-51ED-4D0E86298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6CC4-D358-9EE6-065C-056E9FFA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4E26D-AC71-5462-38AB-C797F4B10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104F1-E9B3-5ECC-10F9-EC231373C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DC8B-2580-E44D-0902-48173A92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5724-3BD9-DFFB-2CDB-5C2FA07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E4D7-D04A-1197-8FB0-AE98A4D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5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7635-8F5E-6147-3FB3-E6B379BC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1C04-236C-AB5D-CEAD-24F5FADF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8B897-537F-AAA0-BC84-F2211F91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ADDD-7CD0-AC4F-2062-466B7C99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62CB-8E2A-D7B6-8DBB-C8B04E1A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9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B7C3-C704-F8B6-7D2F-6661D7F0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B053C-1676-E769-03E7-E397DAC9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F5D7-D3AD-9FEE-B2E4-253FEA37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A26A-69DF-BD82-FBA4-9010DF27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3C3B-FCE4-81C6-ABF7-1F7FF183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08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13C0-10E1-C0B3-1AF8-0E00BE86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386D-DA95-0E10-73B7-26C852156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8A3E2-5244-7D67-113A-D20423614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D8177-4BBF-686B-63FF-739E3953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B1307-6E75-77F6-115C-17CFFE45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3A86A-A4F6-72C4-7CA6-BD08A247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4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EB6E-3FFA-15AF-B7CB-384D7380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F197-B16D-351A-2460-42FB25378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38A3-7525-571C-11B9-D55E7005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CC6AD3-AEEC-5F94-19CC-3B0C7B988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4BF41-93A8-C08A-A4CB-054E09360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7610E-4292-5183-637D-EF712778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813E3-D70A-1B56-3460-566E49C9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971D6-1A33-68D0-439B-734116ED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5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CB8E-8AFF-04D2-EC74-DBCD7E12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4E65C-807D-989B-33E6-A4878EC7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8880-0C72-82C3-4002-361F95FB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5306F-3D9C-A1EC-4276-2175FF06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6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4A7C4-FDDA-99A0-4580-C3D4D783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C64EE-A4A4-22B7-4DEB-E57DF4E7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89704-35E3-E4D5-007A-AC9F12C2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1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C2E5-E462-58C0-A31C-A3166F09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F6E5-E54D-7AAD-07DB-74BD68CBC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4F80D-9AFF-E82F-C145-E61BFF0DD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50B1-B2E2-0F09-9EE5-F5094463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D4D2A-D831-FA73-54B9-3687FE8E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13790-E45E-82B0-CD34-D8737235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26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96C3-F267-856B-E65E-0A012F94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67BB7-406F-FF8B-38BD-2CC3A8360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6A68A-80E6-F034-5436-977A6941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976AE-9FA1-94FD-DD3F-5C3E954D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E442-1F12-3842-39CE-6B06B190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03BEB-2702-DBFC-EC86-CF8435E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0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6AF89-377E-0F96-C060-C8F4FC52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32735-B3D1-D2F4-AD2D-6FE42B36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E621-569B-3104-21F2-591922B50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5F9A-372F-4AAA-89B0-9113E0469F35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EA1E-DFBC-B433-92F9-BB0F4DA76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F391-D7B6-9D4F-CA60-FE452192B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0FF59-9990-448B-B1EA-854B07FB1E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9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EEA2-FFDE-124D-BCF6-2702E6729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of Network Rail data Ingestion &amp;ETL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F000A-7E40-378D-793C-78C3F6AAD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With AWS Services </a:t>
            </a:r>
          </a:p>
        </p:txBody>
      </p:sp>
    </p:spTree>
    <p:extLst>
      <p:ext uri="{BB962C8B-B14F-4D97-AF65-F5344CB8AC3E}">
        <p14:creationId xmlns:p14="http://schemas.microsoft.com/office/powerpoint/2010/main" val="137518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4B75-893B-B544-F949-D4FA21F5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Network Rail data Ingestion &amp;ETL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6B39A-BB81-F098-9054-ACFE8F1FD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3" y="1825624"/>
            <a:ext cx="9247255" cy="5261775"/>
          </a:xfrm>
        </p:spPr>
      </p:pic>
    </p:spTree>
    <p:extLst>
      <p:ext uri="{BB962C8B-B14F-4D97-AF65-F5344CB8AC3E}">
        <p14:creationId xmlns:p14="http://schemas.microsoft.com/office/powerpoint/2010/main" val="55391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of Network Rail data Ingestion &amp;ETL</vt:lpstr>
      <vt:lpstr>Architecture of Network Rail data Ingestion &amp;ETL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Network Rail data Ingestion &amp;ETL</dc:title>
  <dc:creator>Andriy Strepetilov</dc:creator>
  <cp:lastModifiedBy>Andriy Strepetilov</cp:lastModifiedBy>
  <cp:revision>1</cp:revision>
  <dcterms:created xsi:type="dcterms:W3CDTF">2024-01-26T09:52:07Z</dcterms:created>
  <dcterms:modified xsi:type="dcterms:W3CDTF">2024-01-26T09:54:01Z</dcterms:modified>
</cp:coreProperties>
</file>