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6" r:id="rId7"/>
    <p:sldId id="280" r:id="rId8"/>
    <p:sldId id="283" r:id="rId9"/>
    <p:sldId id="284" r:id="rId10"/>
    <p:sldId id="285" r:id="rId11"/>
    <p:sldId id="28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A0BA5-300F-2F0A-19AF-FA38CBF08567}" v="164" dt="2024-10-06T14:25:46.489"/>
    <p1510:client id="{AD6D295A-0D5C-03F3-E825-18C3564399FC}" v="541" dt="2024-10-06T10:26:11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Strepetilov" userId="8609a8ccbbe30ef0" providerId="Windows Live" clId="Web-{719A0BA5-300F-2F0A-19AF-FA38CBF08567}"/>
    <pc:docChg chg="addSld modSld">
      <pc:chgData name="Andriy Strepetilov" userId="8609a8ccbbe30ef0" providerId="Windows Live" clId="Web-{719A0BA5-300F-2F0A-19AF-FA38CBF08567}" dt="2024-10-06T14:25:46.489" v="187" actId="20577"/>
      <pc:docMkLst>
        <pc:docMk/>
      </pc:docMkLst>
      <pc:sldChg chg="modSp">
        <pc:chgData name="Andriy Strepetilov" userId="8609a8ccbbe30ef0" providerId="Windows Live" clId="Web-{719A0BA5-300F-2F0A-19AF-FA38CBF08567}" dt="2024-10-06T12:09:44.523" v="55" actId="20577"/>
        <pc:sldMkLst>
          <pc:docMk/>
          <pc:sldMk cId="811993711" sldId="280"/>
        </pc:sldMkLst>
        <pc:graphicFrameChg chg="modGraphic">
          <ac:chgData name="Andriy Strepetilov" userId="8609a8ccbbe30ef0" providerId="Windows Live" clId="Web-{719A0BA5-300F-2F0A-19AF-FA38CBF08567}" dt="2024-10-06T12:09:44.523" v="55" actId="20577"/>
          <ac:graphicFrameMkLst>
            <pc:docMk/>
            <pc:sldMk cId="811993711" sldId="280"/>
            <ac:graphicFrameMk id="50" creationId="{EB815593-026F-27A9-D62B-895B57C48987}"/>
          </ac:graphicFrameMkLst>
        </pc:graphicFrameChg>
      </pc:sldChg>
      <pc:sldChg chg="modSp">
        <pc:chgData name="Andriy Strepetilov" userId="8609a8ccbbe30ef0" providerId="Windows Live" clId="Web-{719A0BA5-300F-2F0A-19AF-FA38CBF08567}" dt="2024-10-06T14:25:46.489" v="187" actId="20577"/>
        <pc:sldMkLst>
          <pc:docMk/>
          <pc:sldMk cId="4222259587" sldId="281"/>
        </pc:sldMkLst>
        <pc:spChg chg="mod">
          <ac:chgData name="Andriy Strepetilov" userId="8609a8ccbbe30ef0" providerId="Windows Live" clId="Web-{719A0BA5-300F-2F0A-19AF-FA38CBF08567}" dt="2024-10-06T14:25:46.489" v="187" actId="20577"/>
          <ac:spMkLst>
            <pc:docMk/>
            <pc:sldMk cId="4222259587" sldId="281"/>
            <ac:spMk id="3" creationId="{CEADB4B3-5BA9-5D6C-280F-16C3808936DF}"/>
          </ac:spMkLst>
        </pc:spChg>
      </pc:sldChg>
      <pc:sldChg chg="addSp modSp new mod setBg">
        <pc:chgData name="Andriy Strepetilov" userId="8609a8ccbbe30ef0" providerId="Windows Live" clId="Web-{719A0BA5-300F-2F0A-19AF-FA38CBF08567}" dt="2024-10-06T12:14:27.688" v="173" actId="20577"/>
        <pc:sldMkLst>
          <pc:docMk/>
          <pc:sldMk cId="887868397" sldId="286"/>
        </pc:sldMkLst>
        <pc:spChg chg="mod">
          <ac:chgData name="Andriy Strepetilov" userId="8609a8ccbbe30ef0" providerId="Windows Live" clId="Web-{719A0BA5-300F-2F0A-19AF-FA38CBF08567}" dt="2024-10-06T12:13:41.171" v="150"/>
          <ac:spMkLst>
            <pc:docMk/>
            <pc:sldMk cId="887868397" sldId="286"/>
            <ac:spMk id="2" creationId="{0109BCFF-C184-84A7-AEB8-3743A422FFB1}"/>
          </ac:spMkLst>
        </pc:spChg>
        <pc:spChg chg="mod">
          <ac:chgData name="Andriy Strepetilov" userId="8609a8ccbbe30ef0" providerId="Windows Live" clId="Web-{719A0BA5-300F-2F0A-19AF-FA38CBF08567}" dt="2024-10-06T12:14:27.688" v="173" actId="20577"/>
          <ac:spMkLst>
            <pc:docMk/>
            <pc:sldMk cId="887868397" sldId="286"/>
            <ac:spMk id="3" creationId="{4CB0ACD4-890C-D3F3-EEEE-F86ED40285A7}"/>
          </ac:spMkLst>
        </pc:spChg>
        <pc:spChg chg="add">
          <ac:chgData name="Andriy Strepetilov" userId="8609a8ccbbe30ef0" providerId="Windows Live" clId="Web-{719A0BA5-300F-2F0A-19AF-FA38CBF08567}" dt="2024-10-06T12:13:41.171" v="150"/>
          <ac:spMkLst>
            <pc:docMk/>
            <pc:sldMk cId="887868397" sldId="286"/>
            <ac:spMk id="8" creationId="{D0525BA9-A43C-4507-B537-1C1FE195F580}"/>
          </ac:spMkLst>
        </pc:spChg>
        <pc:spChg chg="add">
          <ac:chgData name="Andriy Strepetilov" userId="8609a8ccbbe30ef0" providerId="Windows Live" clId="Web-{719A0BA5-300F-2F0A-19AF-FA38CBF08567}" dt="2024-10-06T12:13:41.171" v="150"/>
          <ac:spMkLst>
            <pc:docMk/>
            <pc:sldMk cId="887868397" sldId="286"/>
            <ac:spMk id="10" creationId="{D6FD794E-584A-4E6D-9325-2FCF354F0C7A}"/>
          </ac:spMkLst>
        </pc:spChg>
        <pc:spChg chg="add">
          <ac:chgData name="Andriy Strepetilov" userId="8609a8ccbbe30ef0" providerId="Windows Live" clId="Web-{719A0BA5-300F-2F0A-19AF-FA38CBF08567}" dt="2024-10-06T12:13:41.171" v="150"/>
          <ac:spMkLst>
            <pc:docMk/>
            <pc:sldMk cId="887868397" sldId="286"/>
            <ac:spMk id="12" creationId="{3D3863AD-F582-4E34-9459-372ECD5EA7C1}"/>
          </ac:spMkLst>
        </pc:spChg>
      </pc:sldChg>
    </pc:docChg>
  </pc:docChgLst>
  <pc:docChgLst>
    <pc:chgData name="Andriy Strepetilov" userId="8609a8ccbbe30ef0" providerId="Windows Live" clId="Web-{AD6D295A-0D5C-03F3-E825-18C3564399FC}"/>
    <pc:docChg chg="addSld modSld sldOrd">
      <pc:chgData name="Andriy Strepetilov" userId="8609a8ccbbe30ef0" providerId="Windows Live" clId="Web-{AD6D295A-0D5C-03F3-E825-18C3564399FC}" dt="2024-10-06T10:26:11.133" v="583" actId="20577"/>
      <pc:docMkLst>
        <pc:docMk/>
      </pc:docMkLst>
      <pc:sldChg chg="addSp delSp modSp">
        <pc:chgData name="Andriy Strepetilov" userId="8609a8ccbbe30ef0" providerId="Windows Live" clId="Web-{AD6D295A-0D5C-03F3-E825-18C3564399FC}" dt="2024-10-06T10:13:17.891" v="524" actId="20577"/>
        <pc:sldMkLst>
          <pc:docMk/>
          <pc:sldMk cId="4167884232" sldId="278"/>
        </pc:sldMkLst>
        <pc:spChg chg="mod">
          <ac:chgData name="Andriy Strepetilov" userId="8609a8ccbbe30ef0" providerId="Windows Live" clId="Web-{AD6D295A-0D5C-03F3-E825-18C3564399FC}" dt="2024-10-06T10:10:37.574" v="499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Andriy Strepetilov" userId="8609a8ccbbe30ef0" providerId="Windows Live" clId="Web-{AD6D295A-0D5C-03F3-E825-18C3564399FC}" dt="2024-10-06T10:13:17.891" v="524" actId="20577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Andriy Strepetilov" userId="8609a8ccbbe30ef0" providerId="Windows Live" clId="Web-{AD6D295A-0D5C-03F3-E825-18C3564399FC}" dt="2024-10-06T10:10:37.574" v="499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Andriy Strepetilov" userId="8609a8ccbbe30ef0" providerId="Windows Live" clId="Web-{AD6D295A-0D5C-03F3-E825-18C3564399FC}" dt="2024-10-06T10:10:23.511" v="492"/>
          <ac:spMkLst>
            <pc:docMk/>
            <pc:sldMk cId="4167884232" sldId="278"/>
            <ac:spMk id="108" creationId="{608EAA06-5488-416B-B2B2-E55213011012}"/>
          </ac:spMkLst>
        </pc:spChg>
        <pc:spChg chg="add del">
          <ac:chgData name="Andriy Strepetilov" userId="8609a8ccbbe30ef0" providerId="Windows Live" clId="Web-{AD6D295A-0D5C-03F3-E825-18C3564399FC}" dt="2024-10-06T10:10:30.605" v="494"/>
          <ac:spMkLst>
            <pc:docMk/>
            <pc:sldMk cId="4167884232" sldId="278"/>
            <ac:spMk id="110" creationId="{FE469E50-3893-4ED6-92BA-2985C32B0CA6}"/>
          </ac:spMkLst>
        </pc:spChg>
        <pc:spChg chg="add del">
          <ac:chgData name="Andriy Strepetilov" userId="8609a8ccbbe30ef0" providerId="Windows Live" clId="Web-{AD6D295A-0D5C-03F3-E825-18C3564399FC}" dt="2024-10-06T10:10:33.152" v="496"/>
          <ac:spMkLst>
            <pc:docMk/>
            <pc:sldMk cId="4167884232" sldId="278"/>
            <ac:spMk id="112" creationId="{608EAA06-5488-416B-B2B2-E55213011012}"/>
          </ac:spMkLst>
        </pc:spChg>
        <pc:spChg chg="add del">
          <ac:chgData name="Andriy Strepetilov" userId="8609a8ccbbe30ef0" providerId="Windows Live" clId="Web-{AD6D295A-0D5C-03F3-E825-18C3564399FC}" dt="2024-10-06T10:10:37.558" v="498"/>
          <ac:spMkLst>
            <pc:docMk/>
            <pc:sldMk cId="4167884232" sldId="278"/>
            <ac:spMk id="114" creationId="{FE469E50-3893-4ED6-92BA-2985C32B0CA6}"/>
          </ac:spMkLst>
        </pc:spChg>
        <pc:spChg chg="add">
          <ac:chgData name="Andriy Strepetilov" userId="8609a8ccbbe30ef0" providerId="Windows Live" clId="Web-{AD6D295A-0D5C-03F3-E825-18C3564399FC}" dt="2024-10-06T10:10:37.574" v="499"/>
          <ac:spMkLst>
            <pc:docMk/>
            <pc:sldMk cId="4167884232" sldId="278"/>
            <ac:spMk id="116" creationId="{608EAA06-5488-416B-B2B2-E55213011012}"/>
          </ac:spMkLst>
        </pc:spChg>
        <pc:picChg chg="add del mod">
          <ac:chgData name="Andriy Strepetilov" userId="8609a8ccbbe30ef0" providerId="Windows Live" clId="Web-{AD6D295A-0D5C-03F3-E825-18C3564399FC}" dt="2024-10-06T10:10:15.636" v="490"/>
          <ac:picMkLst>
            <pc:docMk/>
            <pc:sldMk cId="4167884232" sldId="278"/>
            <ac:picMk id="4" creationId="{03B72E29-5DB0-3147-FA35-916365AC4635}"/>
          </ac:picMkLst>
        </pc:picChg>
        <pc:picChg chg="mod">
          <ac:chgData name="Andriy Strepetilov" userId="8609a8ccbbe30ef0" providerId="Windows Live" clId="Web-{AD6D295A-0D5C-03F3-E825-18C3564399FC}" dt="2024-10-06T10:10:37.574" v="499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">
        <pc:chgData name="Andriy Strepetilov" userId="8609a8ccbbe30ef0" providerId="Windows Live" clId="Web-{AD6D295A-0D5C-03F3-E825-18C3564399FC}" dt="2024-10-06T10:11:46.545" v="506"/>
        <pc:sldMkLst>
          <pc:docMk/>
          <pc:sldMk cId="3220235682" sldId="279"/>
        </pc:sldMkLst>
        <pc:spChg chg="mod">
          <ac:chgData name="Andriy Strepetilov" userId="8609a8ccbbe30ef0" providerId="Windows Live" clId="Web-{AD6D295A-0D5C-03F3-E825-18C3564399FC}" dt="2024-10-06T09:46:41.499" v="104"/>
          <ac:spMkLst>
            <pc:docMk/>
            <pc:sldMk cId="3220235682" sldId="279"/>
            <ac:spMk id="2" creationId="{89559F60-4CE1-4E2F-86EA-1B60679F1F4A}"/>
          </ac:spMkLst>
        </pc:spChg>
        <pc:spChg chg="del mod">
          <ac:chgData name="Andriy Strepetilov" userId="8609a8ccbbe30ef0" providerId="Windows Live" clId="Web-{AD6D295A-0D5C-03F3-E825-18C3564399FC}" dt="2024-10-06T10:11:46.545" v="5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Andriy Strepetilov" userId="8609a8ccbbe30ef0" providerId="Windows Live" clId="Web-{AD6D295A-0D5C-03F3-E825-18C3564399FC}" dt="2024-10-06T09:46:41.499" v="104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Andriy Strepetilov" userId="8609a8ccbbe30ef0" providerId="Windows Live" clId="Web-{AD6D295A-0D5C-03F3-E825-18C3564399FC}" dt="2024-10-06T09:46:41.499" v="104"/>
          <ac:spMkLst>
            <pc:docMk/>
            <pc:sldMk cId="3220235682" sldId="279"/>
            <ac:spMk id="62" creationId="{0EF2A0DA-AE81-4A45-972E-646AC2870C2F}"/>
          </ac:spMkLst>
        </pc:spChg>
        <pc:graphicFrameChg chg="add">
          <ac:chgData name="Andriy Strepetilov" userId="8609a8ccbbe30ef0" providerId="Windows Live" clId="Web-{AD6D295A-0D5C-03F3-E825-18C3564399FC}" dt="2024-10-06T10:11:46.545" v="506"/>
          <ac:graphicFrameMkLst>
            <pc:docMk/>
            <pc:sldMk cId="3220235682" sldId="279"/>
            <ac:graphicFrameMk id="66" creationId="{F1222F6E-8AF1-04F9-4524-5FF435E45B97}"/>
          </ac:graphicFrameMkLst>
        </pc:graphicFrameChg>
        <pc:picChg chg="mod">
          <ac:chgData name="Andriy Strepetilov" userId="8609a8ccbbe30ef0" providerId="Windows Live" clId="Web-{AD6D295A-0D5C-03F3-E825-18C3564399FC}" dt="2024-10-06T09:46:41.499" v="104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Andriy Strepetilov" userId="8609a8ccbbe30ef0" providerId="Windows Live" clId="Web-{AD6D295A-0D5C-03F3-E825-18C3564399FC}" dt="2024-10-06T09:46:41.499" v="104"/>
          <ac:picMkLst>
            <pc:docMk/>
            <pc:sldMk cId="3220235682" sldId="279"/>
            <ac:picMk id="57" creationId="{B536FA4E-0152-4E27-91DA-0FC22D1846BB}"/>
          </ac:picMkLst>
        </pc:picChg>
        <pc:picChg chg="add">
          <ac:chgData name="Andriy Strepetilov" userId="8609a8ccbbe30ef0" providerId="Windows Live" clId="Web-{AD6D295A-0D5C-03F3-E825-18C3564399FC}" dt="2024-10-06T09:46:41.499" v="104"/>
          <ac:picMkLst>
            <pc:docMk/>
            <pc:sldMk cId="3220235682" sldId="279"/>
            <ac:picMk id="64" creationId="{B536FA4E-0152-4E27-91DA-0FC22D1846BB}"/>
          </ac:picMkLst>
        </pc:picChg>
      </pc:sldChg>
      <pc:sldChg chg="addSp delSp modSp new mod setBg setClrOvrMap">
        <pc:chgData name="Andriy Strepetilov" userId="8609a8ccbbe30ef0" providerId="Windows Live" clId="Web-{AD6D295A-0D5C-03F3-E825-18C3564399FC}" dt="2024-10-06T10:11:36.497" v="505"/>
        <pc:sldMkLst>
          <pc:docMk/>
          <pc:sldMk cId="811993711" sldId="280"/>
        </pc:sldMkLst>
        <pc:spChg chg="mod">
          <ac:chgData name="Andriy Strepetilov" userId="8609a8ccbbe30ef0" providerId="Windows Live" clId="Web-{AD6D295A-0D5C-03F3-E825-18C3564399FC}" dt="2024-10-06T10:01:56.745" v="395"/>
          <ac:spMkLst>
            <pc:docMk/>
            <pc:sldMk cId="811993711" sldId="280"/>
            <ac:spMk id="2" creationId="{32393749-5698-27CD-0C54-0F5F593809C7}"/>
          </ac:spMkLst>
        </pc:spChg>
        <pc:spChg chg="add del mod">
          <ac:chgData name="Andriy Strepetilov" userId="8609a8ccbbe30ef0" providerId="Windows Live" clId="Web-{AD6D295A-0D5C-03F3-E825-18C3564399FC}" dt="2024-10-06T10:01:56.745" v="395"/>
          <ac:spMkLst>
            <pc:docMk/>
            <pc:sldMk cId="811993711" sldId="280"/>
            <ac:spMk id="3" creationId="{0131E98D-F25B-6B6F-9358-97DD430F8BF1}"/>
          </ac:spMkLst>
        </pc:spChg>
        <pc:spChg chg="add del">
          <ac:chgData name="Andriy Strepetilov" userId="8609a8ccbbe30ef0" providerId="Windows Live" clId="Web-{AD6D295A-0D5C-03F3-E825-18C3564399FC}" dt="2024-10-06T09:58:28.036" v="252"/>
          <ac:spMkLst>
            <pc:docMk/>
            <pc:sldMk cId="811993711" sldId="280"/>
            <ac:spMk id="8" creationId="{69652D62-ECFB-408E-ABE6-155A644F433D}"/>
          </ac:spMkLst>
        </pc:spChg>
        <pc:spChg chg="add del">
          <ac:chgData name="Andriy Strepetilov" userId="8609a8ccbbe30ef0" providerId="Windows Live" clId="Web-{AD6D295A-0D5C-03F3-E825-18C3564399FC}" dt="2024-10-06T09:58:28.036" v="252"/>
          <ac:spMkLst>
            <pc:docMk/>
            <pc:sldMk cId="811993711" sldId="280"/>
            <ac:spMk id="10" creationId="{C1FEA985-924B-4044-8778-32D1E7164C01}"/>
          </ac:spMkLst>
        </pc:spChg>
        <pc:spChg chg="add del">
          <ac:chgData name="Andriy Strepetilov" userId="8609a8ccbbe30ef0" providerId="Windows Live" clId="Web-{AD6D295A-0D5C-03F3-E825-18C3564399FC}" dt="2024-10-06T09:58:25.442" v="249"/>
          <ac:spMkLst>
            <pc:docMk/>
            <pc:sldMk cId="811993711" sldId="280"/>
            <ac:spMk id="17" creationId="{69652D62-ECFB-408E-ABE6-155A644F433D}"/>
          </ac:spMkLst>
        </pc:spChg>
        <pc:spChg chg="add del">
          <ac:chgData name="Andriy Strepetilov" userId="8609a8ccbbe30ef0" providerId="Windows Live" clId="Web-{AD6D295A-0D5C-03F3-E825-18C3564399FC}" dt="2024-10-06T09:58:25.442" v="249"/>
          <ac:spMkLst>
            <pc:docMk/>
            <pc:sldMk cId="811993711" sldId="280"/>
            <ac:spMk id="19" creationId="{C1FEA985-924B-4044-8778-32D1E7164C01}"/>
          </ac:spMkLst>
        </pc:spChg>
        <pc:spChg chg="add del">
          <ac:chgData name="Andriy Strepetilov" userId="8609a8ccbbe30ef0" providerId="Windows Live" clId="Web-{AD6D295A-0D5C-03F3-E825-18C3564399FC}" dt="2024-10-06T09:58:28.036" v="251"/>
          <ac:spMkLst>
            <pc:docMk/>
            <pc:sldMk cId="811993711" sldId="280"/>
            <ac:spMk id="23" creationId="{56B051A4-96A7-4A11-9DAD-063A9C577F83}"/>
          </ac:spMkLst>
        </pc:spChg>
        <pc:spChg chg="add del">
          <ac:chgData name="Andriy Strepetilov" userId="8609a8ccbbe30ef0" providerId="Windows Live" clId="Web-{AD6D295A-0D5C-03F3-E825-18C3564399FC}" dt="2024-10-06T09:58:28.036" v="251"/>
          <ac:spMkLst>
            <pc:docMk/>
            <pc:sldMk cId="811993711" sldId="280"/>
            <ac:spMk id="24" creationId="{45B67B9C-9B45-4084-9BB5-187071EE9A61}"/>
          </ac:spMkLst>
        </pc:spChg>
        <pc:spChg chg="add del">
          <ac:chgData name="Andriy Strepetilov" userId="8609a8ccbbe30ef0" providerId="Windows Live" clId="Web-{AD6D295A-0D5C-03F3-E825-18C3564399FC}" dt="2024-10-06T10:01:56.745" v="395"/>
          <ac:spMkLst>
            <pc:docMk/>
            <pc:sldMk cId="811993711" sldId="280"/>
            <ac:spMk id="26" creationId="{9A6C2C86-63BF-47D5-AA3F-905111A238E2}"/>
          </ac:spMkLst>
        </pc:spChg>
        <pc:spChg chg="add del">
          <ac:chgData name="Andriy Strepetilov" userId="8609a8ccbbe30ef0" providerId="Windows Live" clId="Web-{AD6D295A-0D5C-03F3-E825-18C3564399FC}" dt="2024-10-06T10:01:50.948" v="392"/>
          <ac:spMkLst>
            <pc:docMk/>
            <pc:sldMk cId="811993711" sldId="280"/>
            <ac:spMk id="32" creationId="{9A6C2C86-63BF-47D5-AA3F-905111A238E2}"/>
          </ac:spMkLst>
        </pc:spChg>
        <pc:spChg chg="add del">
          <ac:chgData name="Andriy Strepetilov" userId="8609a8ccbbe30ef0" providerId="Windows Live" clId="Web-{AD6D295A-0D5C-03F3-E825-18C3564399FC}" dt="2024-10-06T10:01:47.745" v="390"/>
          <ac:spMkLst>
            <pc:docMk/>
            <pc:sldMk cId="811993711" sldId="280"/>
            <ac:spMk id="33" creationId="{E702B083-54F7-41CA-9C6D-B87D35683988}"/>
          </ac:spMkLst>
        </pc:spChg>
        <pc:spChg chg="add del">
          <ac:chgData name="Andriy Strepetilov" userId="8609a8ccbbe30ef0" providerId="Windows Live" clId="Web-{AD6D295A-0D5C-03F3-E825-18C3564399FC}" dt="2024-10-06T10:01:47.745" v="390"/>
          <ac:spMkLst>
            <pc:docMk/>
            <pc:sldMk cId="811993711" sldId="280"/>
            <ac:spMk id="35" creationId="{92AA17E1-8D32-49FA-8C33-D57631B4EB41}"/>
          </ac:spMkLst>
        </pc:spChg>
        <pc:spChg chg="add del">
          <ac:chgData name="Andriy Strepetilov" userId="8609a8ccbbe30ef0" providerId="Windows Live" clId="Web-{AD6D295A-0D5C-03F3-E825-18C3564399FC}" dt="2024-10-06T10:01:50.948" v="392"/>
          <ac:spMkLst>
            <pc:docMk/>
            <pc:sldMk cId="811993711" sldId="280"/>
            <ac:spMk id="37" creationId="{0131E98D-F25B-6B6F-9358-97DD430F8BF1}"/>
          </ac:spMkLst>
        </pc:spChg>
        <pc:spChg chg="add del">
          <ac:chgData name="Andriy Strepetilov" userId="8609a8ccbbe30ef0" providerId="Windows Live" clId="Web-{AD6D295A-0D5C-03F3-E825-18C3564399FC}" dt="2024-10-06T10:01:56.730" v="394"/>
          <ac:spMkLst>
            <pc:docMk/>
            <pc:sldMk cId="811993711" sldId="280"/>
            <ac:spMk id="39" creationId="{0EF2A0DA-AE81-4A45-972E-646AC2870C2F}"/>
          </ac:spMkLst>
        </pc:spChg>
        <pc:spChg chg="add del">
          <ac:chgData name="Andriy Strepetilov" userId="8609a8ccbbe30ef0" providerId="Windows Live" clId="Web-{AD6D295A-0D5C-03F3-E825-18C3564399FC}" dt="2024-10-06T10:01:56.730" v="394"/>
          <ac:spMkLst>
            <pc:docMk/>
            <pc:sldMk cId="811993711" sldId="280"/>
            <ac:spMk id="42" creationId="{0131E98D-F25B-6B6F-9358-97DD430F8BF1}"/>
          </ac:spMkLst>
        </pc:spChg>
        <pc:spChg chg="add">
          <ac:chgData name="Andriy Strepetilov" userId="8609a8ccbbe30ef0" providerId="Windows Live" clId="Web-{AD6D295A-0D5C-03F3-E825-18C3564399FC}" dt="2024-10-06T10:01:56.745" v="395"/>
          <ac:spMkLst>
            <pc:docMk/>
            <pc:sldMk cId="811993711" sldId="280"/>
            <ac:spMk id="44" creationId="{69652D62-ECFB-408E-ABE6-155A644F433D}"/>
          </ac:spMkLst>
        </pc:spChg>
        <pc:spChg chg="add">
          <ac:chgData name="Andriy Strepetilov" userId="8609a8ccbbe30ef0" providerId="Windows Live" clId="Web-{AD6D295A-0D5C-03F3-E825-18C3564399FC}" dt="2024-10-06T10:01:56.745" v="395"/>
          <ac:spMkLst>
            <pc:docMk/>
            <pc:sldMk cId="811993711" sldId="280"/>
            <ac:spMk id="45" creationId="{C1FEA985-924B-4044-8778-32D1E7164C01}"/>
          </ac:spMkLst>
        </pc:spChg>
        <pc:spChg chg="add del">
          <ac:chgData name="Andriy Strepetilov" userId="8609a8ccbbe30ef0" providerId="Windows Live" clId="Web-{AD6D295A-0D5C-03F3-E825-18C3564399FC}" dt="2024-10-06T10:11:36.497" v="505"/>
          <ac:spMkLst>
            <pc:docMk/>
            <pc:sldMk cId="811993711" sldId="280"/>
            <ac:spMk id="46" creationId="{0131E98D-F25B-6B6F-9358-97DD430F8BF1}"/>
          </ac:spMkLst>
        </pc:spChg>
        <pc:graphicFrameChg chg="add del">
          <ac:chgData name="Andriy Strepetilov" userId="8609a8ccbbe30ef0" providerId="Windows Live" clId="Web-{AD6D295A-0D5C-03F3-E825-18C3564399FC}" dt="2024-10-06T10:01:47.745" v="390"/>
          <ac:graphicFrameMkLst>
            <pc:docMk/>
            <pc:sldMk cId="811993711" sldId="280"/>
            <ac:graphicFrameMk id="29" creationId="{DE37C473-AA2E-27EA-927E-20D091A8564A}"/>
          </ac:graphicFrameMkLst>
        </pc:graphicFrameChg>
        <pc:graphicFrameChg chg="add del">
          <ac:chgData name="Andriy Strepetilov" userId="8609a8ccbbe30ef0" providerId="Windows Live" clId="Web-{AD6D295A-0D5C-03F3-E825-18C3564399FC}" dt="2024-10-06T10:11:36.482" v="504"/>
          <ac:graphicFrameMkLst>
            <pc:docMk/>
            <pc:sldMk cId="811993711" sldId="280"/>
            <ac:graphicFrameMk id="48" creationId="{511AAF56-B598-82C6-A8BC-99BC010661FB}"/>
          </ac:graphicFrameMkLst>
        </pc:graphicFrameChg>
        <pc:graphicFrameChg chg="add">
          <ac:chgData name="Andriy Strepetilov" userId="8609a8ccbbe30ef0" providerId="Windows Live" clId="Web-{AD6D295A-0D5C-03F3-E825-18C3564399FC}" dt="2024-10-06T10:11:36.497" v="505"/>
          <ac:graphicFrameMkLst>
            <pc:docMk/>
            <pc:sldMk cId="811993711" sldId="280"/>
            <ac:graphicFrameMk id="50" creationId="{EB815593-026F-27A9-D62B-895B57C48987}"/>
          </ac:graphicFrameMkLst>
        </pc:graphicFrameChg>
        <pc:picChg chg="add del">
          <ac:chgData name="Andriy Strepetilov" userId="8609a8ccbbe30ef0" providerId="Windows Live" clId="Web-{AD6D295A-0D5C-03F3-E825-18C3564399FC}" dt="2024-10-06T10:01:56.730" v="394"/>
          <ac:picMkLst>
            <pc:docMk/>
            <pc:sldMk cId="811993711" sldId="280"/>
            <ac:picMk id="40" creationId="{AE2A6828-F295-9797-B803-789582860ACB}"/>
          </ac:picMkLst>
        </pc:picChg>
        <pc:picChg chg="add del">
          <ac:chgData name="Andriy Strepetilov" userId="8609a8ccbbe30ef0" providerId="Windows Live" clId="Web-{AD6D295A-0D5C-03F3-E825-18C3564399FC}" dt="2024-10-06T10:01:56.730" v="394"/>
          <ac:picMkLst>
            <pc:docMk/>
            <pc:sldMk cId="811993711" sldId="280"/>
            <ac:picMk id="41" creationId="{B536FA4E-0152-4E27-91DA-0FC22D1846BB}"/>
          </ac:picMkLst>
        </pc:picChg>
        <pc:cxnChg chg="add del">
          <ac:chgData name="Andriy Strepetilov" userId="8609a8ccbbe30ef0" providerId="Windows Live" clId="Web-{AD6D295A-0D5C-03F3-E825-18C3564399FC}" dt="2024-10-06T09:58:28.036" v="252"/>
          <ac:cxnSpMkLst>
            <pc:docMk/>
            <pc:sldMk cId="811993711" sldId="280"/>
            <ac:cxnSpMk id="12" creationId="{96C7F9CB-BCC3-4648-8DEF-07B0887D87D6}"/>
          </ac:cxnSpMkLst>
        </pc:cxnChg>
        <pc:cxnChg chg="add del">
          <ac:chgData name="Andriy Strepetilov" userId="8609a8ccbbe30ef0" providerId="Windows Live" clId="Web-{AD6D295A-0D5C-03F3-E825-18C3564399FC}" dt="2024-10-06T09:58:25.442" v="249"/>
          <ac:cxnSpMkLst>
            <pc:docMk/>
            <pc:sldMk cId="811993711" sldId="280"/>
            <ac:cxnSpMk id="21" creationId="{96C7F9CB-BCC3-4648-8DEF-07B0887D87D6}"/>
          </ac:cxnSpMkLst>
        </pc:cxnChg>
        <pc:cxnChg chg="add del">
          <ac:chgData name="Andriy Strepetilov" userId="8609a8ccbbe30ef0" providerId="Windows Live" clId="Web-{AD6D295A-0D5C-03F3-E825-18C3564399FC}" dt="2024-10-06T10:01:56.745" v="395"/>
          <ac:cxnSpMkLst>
            <pc:docMk/>
            <pc:sldMk cId="811993711" sldId="280"/>
            <ac:cxnSpMk id="27" creationId="{425A0768-3044-4AA9-A889-D2CAA68C517A}"/>
          </ac:cxnSpMkLst>
        </pc:cxnChg>
        <pc:cxnChg chg="add del">
          <ac:chgData name="Andriy Strepetilov" userId="8609a8ccbbe30ef0" providerId="Windows Live" clId="Web-{AD6D295A-0D5C-03F3-E825-18C3564399FC}" dt="2024-10-06T10:01:50.948" v="392"/>
          <ac:cxnSpMkLst>
            <pc:docMk/>
            <pc:sldMk cId="811993711" sldId="280"/>
            <ac:cxnSpMk id="34" creationId="{425A0768-3044-4AA9-A889-D2CAA68C517A}"/>
          </ac:cxnSpMkLst>
        </pc:cxnChg>
        <pc:cxnChg chg="add">
          <ac:chgData name="Andriy Strepetilov" userId="8609a8ccbbe30ef0" providerId="Windows Live" clId="Web-{AD6D295A-0D5C-03F3-E825-18C3564399FC}" dt="2024-10-06T10:01:56.745" v="395"/>
          <ac:cxnSpMkLst>
            <pc:docMk/>
            <pc:sldMk cId="811993711" sldId="280"/>
            <ac:cxnSpMk id="36" creationId="{96C7F9CB-BCC3-4648-8DEF-07B0887D87D6}"/>
          </ac:cxnSpMkLst>
        </pc:cxnChg>
      </pc:sldChg>
      <pc:sldChg chg="addSp modSp new mod ord setBg">
        <pc:chgData name="Andriy Strepetilov" userId="8609a8ccbbe30ef0" providerId="Windows Live" clId="Web-{AD6D295A-0D5C-03F3-E825-18C3564399FC}" dt="2024-10-06T10:26:11.133" v="583" actId="20577"/>
        <pc:sldMkLst>
          <pc:docMk/>
          <pc:sldMk cId="4222259587" sldId="281"/>
        </pc:sldMkLst>
        <pc:spChg chg="mod">
          <ac:chgData name="Andriy Strepetilov" userId="8609a8ccbbe30ef0" providerId="Windows Live" clId="Web-{AD6D295A-0D5C-03F3-E825-18C3564399FC}" dt="2024-10-06T10:11:18.263" v="502"/>
          <ac:spMkLst>
            <pc:docMk/>
            <pc:sldMk cId="4222259587" sldId="281"/>
            <ac:spMk id="2" creationId="{851447B1-906A-DCE0-C5B5-6ED503181BE2}"/>
          </ac:spMkLst>
        </pc:spChg>
        <pc:spChg chg="mod">
          <ac:chgData name="Andriy Strepetilov" userId="8609a8ccbbe30ef0" providerId="Windows Live" clId="Web-{AD6D295A-0D5C-03F3-E825-18C3564399FC}" dt="2024-10-06T10:26:11.133" v="583" actId="20577"/>
          <ac:spMkLst>
            <pc:docMk/>
            <pc:sldMk cId="4222259587" sldId="281"/>
            <ac:spMk id="3" creationId="{CEADB4B3-5BA9-5D6C-280F-16C3808936DF}"/>
          </ac:spMkLst>
        </pc:spChg>
        <pc:spChg chg="add">
          <ac:chgData name="Andriy Strepetilov" userId="8609a8ccbbe30ef0" providerId="Windows Live" clId="Web-{AD6D295A-0D5C-03F3-E825-18C3564399FC}" dt="2024-10-06T10:11:18.263" v="502"/>
          <ac:spMkLst>
            <pc:docMk/>
            <pc:sldMk cId="4222259587" sldId="281"/>
            <ac:spMk id="9" creationId="{94AB646F-3BE3-47A3-B14F-9CB84F6BF5BD}"/>
          </ac:spMkLst>
        </pc:spChg>
        <pc:picChg chg="add">
          <ac:chgData name="Andriy Strepetilov" userId="8609a8ccbbe30ef0" providerId="Windows Live" clId="Web-{AD6D295A-0D5C-03F3-E825-18C3564399FC}" dt="2024-10-06T10:11:18.263" v="502"/>
          <ac:picMkLst>
            <pc:docMk/>
            <pc:sldMk cId="4222259587" sldId="281"/>
            <ac:picMk id="5" creationId="{9C70F1D2-D268-33F5-F3F7-04585425EE25}"/>
          </ac:picMkLst>
        </pc:picChg>
        <pc:picChg chg="add">
          <ac:chgData name="Andriy Strepetilov" userId="8609a8ccbbe30ef0" providerId="Windows Live" clId="Web-{AD6D295A-0D5C-03F3-E825-18C3564399FC}" dt="2024-10-06T10:11:18.263" v="502"/>
          <ac:picMkLst>
            <pc:docMk/>
            <pc:sldMk cId="4222259587" sldId="281"/>
            <ac:picMk id="11" creationId="{E0BE7827-5B1A-4F37-BF70-19F7C5C6BDEB}"/>
          </ac:picMkLst>
        </pc:picChg>
      </pc:sldChg>
      <pc:sldChg chg="addSp delSp modSp new">
        <pc:chgData name="Andriy Strepetilov" userId="8609a8ccbbe30ef0" providerId="Windows Live" clId="Web-{AD6D295A-0D5C-03F3-E825-18C3564399FC}" dt="2024-10-06T10:05:51.268" v="443" actId="20577"/>
        <pc:sldMkLst>
          <pc:docMk/>
          <pc:sldMk cId="3976429662" sldId="282"/>
        </pc:sldMkLst>
        <pc:spChg chg="mod">
          <ac:chgData name="Andriy Strepetilov" userId="8609a8ccbbe30ef0" providerId="Windows Live" clId="Web-{AD6D295A-0D5C-03F3-E825-18C3564399FC}" dt="2024-10-06T10:04:44.454" v="415" actId="20577"/>
          <ac:spMkLst>
            <pc:docMk/>
            <pc:sldMk cId="3976429662" sldId="282"/>
            <ac:spMk id="2" creationId="{8E9F5528-1F55-AA55-C25C-5ABFC596ECE9}"/>
          </ac:spMkLst>
        </pc:spChg>
        <pc:spChg chg="del">
          <ac:chgData name="Andriy Strepetilov" userId="8609a8ccbbe30ef0" providerId="Windows Live" clId="Web-{AD6D295A-0D5C-03F3-E825-18C3564399FC}" dt="2024-10-06T10:04:58.673" v="416"/>
          <ac:spMkLst>
            <pc:docMk/>
            <pc:sldMk cId="3976429662" sldId="282"/>
            <ac:spMk id="3" creationId="{689F0609-AA0D-2AB1-57C1-44E10E9EE086}"/>
          </ac:spMkLst>
        </pc:spChg>
        <pc:graphicFrameChg chg="add mod ord modGraphic">
          <ac:chgData name="Andriy Strepetilov" userId="8609a8ccbbe30ef0" providerId="Windows Live" clId="Web-{AD6D295A-0D5C-03F3-E825-18C3564399FC}" dt="2024-10-06T10:05:51.268" v="443" actId="20577"/>
          <ac:graphicFrameMkLst>
            <pc:docMk/>
            <pc:sldMk cId="3976429662" sldId="282"/>
            <ac:graphicFrameMk id="4" creationId="{AF732F61-56F3-C146-8AE7-3672A4963F07}"/>
          </ac:graphicFrameMkLst>
        </pc:graphicFrameChg>
      </pc:sldChg>
      <pc:sldChg chg="addSp delSp modSp new mod setBg">
        <pc:chgData name="Andriy Strepetilov" userId="8609a8ccbbe30ef0" providerId="Windows Live" clId="Web-{AD6D295A-0D5C-03F3-E825-18C3564399FC}" dt="2024-10-06T10:18:37.495" v="553"/>
        <pc:sldMkLst>
          <pc:docMk/>
          <pc:sldMk cId="1148205533" sldId="283"/>
        </pc:sldMkLst>
        <pc:spChg chg="mod">
          <ac:chgData name="Andriy Strepetilov" userId="8609a8ccbbe30ef0" providerId="Windows Live" clId="Web-{AD6D295A-0D5C-03F3-E825-18C3564399FC}" dt="2024-10-06T10:10:52.559" v="500"/>
          <ac:spMkLst>
            <pc:docMk/>
            <pc:sldMk cId="1148205533" sldId="283"/>
            <ac:spMk id="2" creationId="{92A0FB55-8885-69FD-B0BF-6EE8E775D8B6}"/>
          </ac:spMkLst>
        </pc:spChg>
        <pc:spChg chg="add del mod">
          <ac:chgData name="Andriy Strepetilov" userId="8609a8ccbbe30ef0" providerId="Windows Live" clId="Web-{AD6D295A-0D5C-03F3-E825-18C3564399FC}" dt="2024-10-06T10:18:37.495" v="553"/>
          <ac:spMkLst>
            <pc:docMk/>
            <pc:sldMk cId="1148205533" sldId="283"/>
            <ac:spMk id="3" creationId="{3436A1C2-D16A-8E8D-377B-54C8490B9A18}"/>
          </ac:spMkLst>
        </pc:spChg>
        <pc:spChg chg="add del">
          <ac:chgData name="Andriy Strepetilov" userId="8609a8ccbbe30ef0" providerId="Windows Live" clId="Web-{AD6D295A-0D5C-03F3-E825-18C3564399FC}" dt="2024-10-06T10:18:37.495" v="553"/>
          <ac:spMkLst>
            <pc:docMk/>
            <pc:sldMk cId="1148205533" sldId="283"/>
            <ac:spMk id="9" creationId="{94AB646F-3BE3-47A3-B14F-9CB84F6BF5BD}"/>
          </ac:spMkLst>
        </pc:spChg>
        <pc:spChg chg="add">
          <ac:chgData name="Andriy Strepetilov" userId="8609a8ccbbe30ef0" providerId="Windows Live" clId="Web-{AD6D295A-0D5C-03F3-E825-18C3564399FC}" dt="2024-10-06T10:18:37.495" v="553"/>
          <ac:spMkLst>
            <pc:docMk/>
            <pc:sldMk cId="1148205533" sldId="283"/>
            <ac:spMk id="15" creationId="{3436A1C2-D16A-8E8D-377B-54C8490B9A18}"/>
          </ac:spMkLst>
        </pc:spChg>
        <pc:spChg chg="add">
          <ac:chgData name="Andriy Strepetilov" userId="8609a8ccbbe30ef0" providerId="Windows Live" clId="Web-{AD6D295A-0D5C-03F3-E825-18C3564399FC}" dt="2024-10-06T10:18:37.495" v="553"/>
          <ac:spMkLst>
            <pc:docMk/>
            <pc:sldMk cId="1148205533" sldId="283"/>
            <ac:spMk id="16" creationId="{94AB646F-3BE3-47A3-B14F-9CB84F6BF5BD}"/>
          </ac:spMkLst>
        </pc:spChg>
        <pc:graphicFrameChg chg="add del">
          <ac:chgData name="Andriy Strepetilov" userId="8609a8ccbbe30ef0" providerId="Windows Live" clId="Web-{AD6D295A-0D5C-03F3-E825-18C3564399FC}" dt="2024-10-06T10:18:37.479" v="552"/>
          <ac:graphicFrameMkLst>
            <pc:docMk/>
            <pc:sldMk cId="1148205533" sldId="283"/>
            <ac:graphicFrameMk id="13" creationId="{A703AB74-447D-C92E-3B73-E8928A1527CE}"/>
          </ac:graphicFrameMkLst>
        </pc:graphicFrameChg>
        <pc:picChg chg="add mod">
          <ac:chgData name="Andriy Strepetilov" userId="8609a8ccbbe30ef0" providerId="Windows Live" clId="Web-{AD6D295A-0D5C-03F3-E825-18C3564399FC}" dt="2024-10-06T10:18:37.495" v="553"/>
          <ac:picMkLst>
            <pc:docMk/>
            <pc:sldMk cId="1148205533" sldId="283"/>
            <ac:picMk id="5" creationId="{C51C77AA-C131-76F2-0624-F777B5462665}"/>
          </ac:picMkLst>
        </pc:picChg>
        <pc:picChg chg="add del">
          <ac:chgData name="Andriy Strepetilov" userId="8609a8ccbbe30ef0" providerId="Windows Live" clId="Web-{AD6D295A-0D5C-03F3-E825-18C3564399FC}" dt="2024-10-06T10:18:37.495" v="553"/>
          <ac:picMkLst>
            <pc:docMk/>
            <pc:sldMk cId="1148205533" sldId="283"/>
            <ac:picMk id="11" creationId="{E0BE7827-5B1A-4F37-BF70-19F7C5C6BDEB}"/>
          </ac:picMkLst>
        </pc:picChg>
        <pc:picChg chg="add">
          <ac:chgData name="Andriy Strepetilov" userId="8609a8ccbbe30ef0" providerId="Windows Live" clId="Web-{AD6D295A-0D5C-03F3-E825-18C3564399FC}" dt="2024-10-06T10:18:37.495" v="553"/>
          <ac:picMkLst>
            <pc:docMk/>
            <pc:sldMk cId="1148205533" sldId="283"/>
            <ac:picMk id="18" creationId="{E0BE7827-5B1A-4F37-BF70-19F7C5C6BDEB}"/>
          </ac:picMkLst>
        </pc:picChg>
      </pc:sldChg>
      <pc:sldChg chg="addSp delSp modSp new">
        <pc:chgData name="Andriy Strepetilov" userId="8609a8ccbbe30ef0" providerId="Windows Live" clId="Web-{AD6D295A-0D5C-03F3-E825-18C3564399FC}" dt="2024-10-06T10:11:07.606" v="501"/>
        <pc:sldMkLst>
          <pc:docMk/>
          <pc:sldMk cId="3276998790" sldId="284"/>
        </pc:sldMkLst>
        <pc:spChg chg="mod">
          <ac:chgData name="Andriy Strepetilov" userId="8609a8ccbbe30ef0" providerId="Windows Live" clId="Web-{AD6D295A-0D5C-03F3-E825-18C3564399FC}" dt="2024-10-06T10:08:41.242" v="480" actId="20577"/>
          <ac:spMkLst>
            <pc:docMk/>
            <pc:sldMk cId="3276998790" sldId="284"/>
            <ac:spMk id="2" creationId="{D1EB64B2-D1C3-D934-903D-472C1F8A8BBF}"/>
          </ac:spMkLst>
        </pc:spChg>
        <pc:spChg chg="del mod">
          <ac:chgData name="Andriy Strepetilov" userId="8609a8ccbbe30ef0" providerId="Windows Live" clId="Web-{AD6D295A-0D5C-03F3-E825-18C3564399FC}" dt="2024-10-06T10:11:07.606" v="501"/>
          <ac:spMkLst>
            <pc:docMk/>
            <pc:sldMk cId="3276998790" sldId="284"/>
            <ac:spMk id="3" creationId="{35DCF103-43E2-1B46-BFBC-0D1E847607ED}"/>
          </ac:spMkLst>
        </pc:spChg>
        <pc:graphicFrameChg chg="add">
          <ac:chgData name="Andriy Strepetilov" userId="8609a8ccbbe30ef0" providerId="Windows Live" clId="Web-{AD6D295A-0D5C-03F3-E825-18C3564399FC}" dt="2024-10-06T10:11:07.606" v="501"/>
          <ac:graphicFrameMkLst>
            <pc:docMk/>
            <pc:sldMk cId="3276998790" sldId="284"/>
            <ac:graphicFrameMk id="5" creationId="{0848453C-F538-67FA-CEB6-6077DAA383A1}"/>
          </ac:graphicFrameMkLst>
        </pc:graphicFrameChg>
      </pc:sldChg>
      <pc:sldChg chg="addSp delSp modSp new mod setBg setClrOvrMap">
        <pc:chgData name="Andriy Strepetilov" userId="8609a8ccbbe30ef0" providerId="Windows Live" clId="Web-{AD6D295A-0D5C-03F3-E825-18C3564399FC}" dt="2024-10-06T10:19:30.574" v="560"/>
        <pc:sldMkLst>
          <pc:docMk/>
          <pc:sldMk cId="2459664120" sldId="285"/>
        </pc:sldMkLst>
        <pc:spChg chg="mod">
          <ac:chgData name="Andriy Strepetilov" userId="8609a8ccbbe30ef0" providerId="Windows Live" clId="Web-{AD6D295A-0D5C-03F3-E825-18C3564399FC}" dt="2024-10-06T10:19:14.371" v="559" actId="20577"/>
          <ac:spMkLst>
            <pc:docMk/>
            <pc:sldMk cId="2459664120" sldId="285"/>
            <ac:spMk id="2" creationId="{3A6C5102-CF23-5D1C-8316-6BCE3A5EB299}"/>
          </ac:spMkLst>
        </pc:spChg>
        <pc:spChg chg="del mod">
          <ac:chgData name="Andriy Strepetilov" userId="8609a8ccbbe30ef0" providerId="Windows Live" clId="Web-{AD6D295A-0D5C-03F3-E825-18C3564399FC}" dt="2024-10-06T10:19:30.574" v="560"/>
          <ac:spMkLst>
            <pc:docMk/>
            <pc:sldMk cId="2459664120" sldId="285"/>
            <ac:spMk id="3" creationId="{C6D5E694-2F95-7F8F-F75B-9933CD558012}"/>
          </ac:spMkLst>
        </pc:spChg>
        <pc:spChg chg="add del">
          <ac:chgData name="Andriy Strepetilov" userId="8609a8ccbbe30ef0" providerId="Windows Live" clId="Web-{AD6D295A-0D5C-03F3-E825-18C3564399FC}" dt="2024-10-06T10:15:54.287" v="541"/>
          <ac:spMkLst>
            <pc:docMk/>
            <pc:sldMk cId="2459664120" sldId="285"/>
            <ac:spMk id="8" creationId="{769960A3-4EE1-43D2-ABFC-C7A03ED21489}"/>
          </ac:spMkLst>
        </pc:spChg>
        <pc:spChg chg="add del">
          <ac:chgData name="Andriy Strepetilov" userId="8609a8ccbbe30ef0" providerId="Windows Live" clId="Web-{AD6D295A-0D5C-03F3-E825-18C3564399FC}" dt="2024-10-06T10:15:57.740" v="543"/>
          <ac:spMkLst>
            <pc:docMk/>
            <pc:sldMk cId="2459664120" sldId="285"/>
            <ac:spMk id="9" creationId="{94AB646F-3BE3-47A3-B14F-9CB84F6BF5BD}"/>
          </ac:spMkLst>
        </pc:spChg>
        <pc:spChg chg="add del">
          <ac:chgData name="Andriy Strepetilov" userId="8609a8ccbbe30ef0" providerId="Windows Live" clId="Web-{AD6D295A-0D5C-03F3-E825-18C3564399FC}" dt="2024-10-06T10:16:10.803" v="545"/>
          <ac:spMkLst>
            <pc:docMk/>
            <pc:sldMk cId="2459664120" sldId="285"/>
            <ac:spMk id="13" creationId="{69652D62-ECFB-408E-ABE6-155A644F433D}"/>
          </ac:spMkLst>
        </pc:spChg>
        <pc:spChg chg="add del">
          <ac:chgData name="Andriy Strepetilov" userId="8609a8ccbbe30ef0" providerId="Windows Live" clId="Web-{AD6D295A-0D5C-03F3-E825-18C3564399FC}" dt="2024-10-06T10:16:10.803" v="545"/>
          <ac:spMkLst>
            <pc:docMk/>
            <pc:sldMk cId="2459664120" sldId="285"/>
            <ac:spMk id="14" creationId="{C1FEA985-924B-4044-8778-32D1E7164C01}"/>
          </ac:spMkLst>
        </pc:spChg>
        <pc:spChg chg="add del">
          <ac:chgData name="Andriy Strepetilov" userId="8609a8ccbbe30ef0" providerId="Windows Live" clId="Web-{AD6D295A-0D5C-03F3-E825-18C3564399FC}" dt="2024-10-06T10:16:59.273" v="549"/>
          <ac:spMkLst>
            <pc:docMk/>
            <pc:sldMk cId="2459664120" sldId="285"/>
            <ac:spMk id="16" creationId="{7CFAC9FD-BAD6-47B4-9C11-BE23CEAC750B}"/>
          </ac:spMkLst>
        </pc:spChg>
        <pc:spChg chg="add del">
          <ac:chgData name="Andriy Strepetilov" userId="8609a8ccbbe30ef0" providerId="Windows Live" clId="Web-{AD6D295A-0D5C-03F3-E825-18C3564399FC}" dt="2024-10-06T10:16:59.273" v="549"/>
          <ac:spMkLst>
            <pc:docMk/>
            <pc:sldMk cId="2459664120" sldId="285"/>
            <ac:spMk id="17" creationId="{45B67B9C-9B45-4084-9BB5-187071EE9A61}"/>
          </ac:spMkLst>
        </pc:spChg>
        <pc:spChg chg="add del">
          <ac:chgData name="Andriy Strepetilov" userId="8609a8ccbbe30ef0" providerId="Windows Live" clId="Web-{AD6D295A-0D5C-03F3-E825-18C3564399FC}" dt="2024-10-06T10:16:59.210" v="548"/>
          <ac:spMkLst>
            <pc:docMk/>
            <pc:sldMk cId="2459664120" sldId="285"/>
            <ac:spMk id="22" creationId="{56B051A4-96A7-4A11-9DAD-063A9C577F83}"/>
          </ac:spMkLst>
        </pc:spChg>
        <pc:spChg chg="add del">
          <ac:chgData name="Andriy Strepetilov" userId="8609a8ccbbe30ef0" providerId="Windows Live" clId="Web-{AD6D295A-0D5C-03F3-E825-18C3564399FC}" dt="2024-10-06T10:16:59.210" v="548"/>
          <ac:spMkLst>
            <pc:docMk/>
            <pc:sldMk cId="2459664120" sldId="285"/>
            <ac:spMk id="24" creationId="{45B67B9C-9B45-4084-9BB5-187071EE9A61}"/>
          </ac:spMkLst>
        </pc:spChg>
        <pc:spChg chg="add del">
          <ac:chgData name="Andriy Strepetilov" userId="8609a8ccbbe30ef0" providerId="Windows Live" clId="Web-{AD6D295A-0D5C-03F3-E825-18C3564399FC}" dt="2024-10-06T10:17:38.790" v="550"/>
          <ac:spMkLst>
            <pc:docMk/>
            <pc:sldMk cId="2459664120" sldId="285"/>
            <ac:spMk id="26" creationId="{3D3863AD-F582-4E34-9459-372ECD5EA7C1}"/>
          </ac:spMkLst>
        </pc:spChg>
        <pc:spChg chg="add del">
          <ac:chgData name="Andriy Strepetilov" userId="8609a8ccbbe30ef0" providerId="Windows Live" clId="Web-{AD6D295A-0D5C-03F3-E825-18C3564399FC}" dt="2024-10-06T10:17:38.790" v="550"/>
          <ac:spMkLst>
            <pc:docMk/>
            <pc:sldMk cId="2459664120" sldId="285"/>
            <ac:spMk id="27" creationId="{D0525BA9-A43C-4507-B537-1C1FE195F580}"/>
          </ac:spMkLst>
        </pc:spChg>
        <pc:spChg chg="add del">
          <ac:chgData name="Andriy Strepetilov" userId="8609a8ccbbe30ef0" providerId="Windows Live" clId="Web-{AD6D295A-0D5C-03F3-E825-18C3564399FC}" dt="2024-10-06T10:17:38.790" v="550"/>
          <ac:spMkLst>
            <pc:docMk/>
            <pc:sldMk cId="2459664120" sldId="285"/>
            <ac:spMk id="28" creationId="{D6FD794E-584A-4E6D-9325-2FCF354F0C7A}"/>
          </ac:spMkLst>
        </pc:spChg>
        <pc:spChg chg="add">
          <ac:chgData name="Andriy Strepetilov" userId="8609a8ccbbe30ef0" providerId="Windows Live" clId="Web-{AD6D295A-0D5C-03F3-E825-18C3564399FC}" dt="2024-10-06T10:17:38.790" v="550"/>
          <ac:spMkLst>
            <pc:docMk/>
            <pc:sldMk cId="2459664120" sldId="285"/>
            <ac:spMk id="34" creationId="{94AB646F-3BE3-47A3-B14F-9CB84F6BF5BD}"/>
          </ac:spMkLst>
        </pc:spChg>
        <pc:graphicFrameChg chg="add">
          <ac:chgData name="Andriy Strepetilov" userId="8609a8ccbbe30ef0" providerId="Windows Live" clId="Web-{AD6D295A-0D5C-03F3-E825-18C3564399FC}" dt="2024-10-06T10:19:30.574" v="560"/>
          <ac:graphicFrameMkLst>
            <pc:docMk/>
            <pc:sldMk cId="2459664120" sldId="285"/>
            <ac:graphicFrameMk id="38" creationId="{D47D5137-D049-1639-4D34-F83A79DC2A1A}"/>
          </ac:graphicFrameMkLst>
        </pc:graphicFrameChg>
        <pc:picChg chg="add del">
          <ac:chgData name="Andriy Strepetilov" userId="8609a8ccbbe30ef0" providerId="Windows Live" clId="Web-{AD6D295A-0D5C-03F3-E825-18C3564399FC}" dt="2024-10-06T10:15:57.740" v="543"/>
          <ac:picMkLst>
            <pc:docMk/>
            <pc:sldMk cId="2459664120" sldId="285"/>
            <ac:picMk id="5" creationId="{CFFF4685-36D8-D2A8-2A5D-5A33F29F5528}"/>
          </ac:picMkLst>
        </pc:picChg>
        <pc:picChg chg="add del">
          <ac:chgData name="Andriy Strepetilov" userId="8609a8ccbbe30ef0" providerId="Windows Live" clId="Web-{AD6D295A-0D5C-03F3-E825-18C3564399FC}" dt="2024-10-06T10:15:54.287" v="541"/>
          <ac:picMkLst>
            <pc:docMk/>
            <pc:sldMk cId="2459664120" sldId="285"/>
            <ac:picMk id="10" creationId="{16ABCF9F-46A6-4370-8EC8-B1EDB4510B54}"/>
          </ac:picMkLst>
        </pc:picChg>
        <pc:picChg chg="add del">
          <ac:chgData name="Andriy Strepetilov" userId="8609a8ccbbe30ef0" providerId="Windows Live" clId="Web-{AD6D295A-0D5C-03F3-E825-18C3564399FC}" dt="2024-10-06T10:15:57.740" v="543"/>
          <ac:picMkLst>
            <pc:docMk/>
            <pc:sldMk cId="2459664120" sldId="285"/>
            <ac:picMk id="11" creationId="{E0BE7827-5B1A-4F37-BF70-19F7C5C6BDEB}"/>
          </ac:picMkLst>
        </pc:picChg>
        <pc:picChg chg="add">
          <ac:chgData name="Andriy Strepetilov" userId="8609a8ccbbe30ef0" providerId="Windows Live" clId="Web-{AD6D295A-0D5C-03F3-E825-18C3564399FC}" dt="2024-10-06T10:17:38.790" v="550"/>
          <ac:picMkLst>
            <pc:docMk/>
            <pc:sldMk cId="2459664120" sldId="285"/>
            <ac:picMk id="30" creationId="{7B343E2D-E6A5-5DD1-A535-1F626E6B2B5B}"/>
          </ac:picMkLst>
        </pc:picChg>
        <pc:picChg chg="add">
          <ac:chgData name="Andriy Strepetilov" userId="8609a8ccbbe30ef0" providerId="Windows Live" clId="Web-{AD6D295A-0D5C-03F3-E825-18C3564399FC}" dt="2024-10-06T10:17:38.790" v="550"/>
          <ac:picMkLst>
            <pc:docMk/>
            <pc:sldMk cId="2459664120" sldId="285"/>
            <ac:picMk id="36" creationId="{E0BE7827-5B1A-4F37-BF70-19F7C5C6BDEB}"/>
          </ac:picMkLst>
        </pc:picChg>
        <pc:cxnChg chg="add del">
          <ac:chgData name="Andriy Strepetilov" userId="8609a8ccbbe30ef0" providerId="Windows Live" clId="Web-{AD6D295A-0D5C-03F3-E825-18C3564399FC}" dt="2024-10-06T10:16:10.803" v="545"/>
          <ac:cxnSpMkLst>
            <pc:docMk/>
            <pc:sldMk cId="2459664120" sldId="285"/>
            <ac:cxnSpMk id="12" creationId="{96C7F9CB-BCC3-4648-8DEF-07B0887D87D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46720-94A3-45FE-B378-BD8F9AC5B0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DFD879-2184-4E97-9133-EF31F61FC315}">
      <dgm:prSet/>
      <dgm:spPr/>
      <dgm:t>
        <a:bodyPr/>
        <a:lstStyle/>
        <a:p>
          <a:r>
            <a:rPr lang="en-US"/>
            <a:t>We often want to ask what has been delivered</a:t>
          </a:r>
        </a:p>
      </dgm:t>
    </dgm:pt>
    <dgm:pt modelId="{3E3247BB-EF33-4A62-BD71-3595ECBD697A}" type="parTrans" cxnId="{8C666AEF-CBDE-4252-A72A-8C5E3995D6A0}">
      <dgm:prSet/>
      <dgm:spPr/>
      <dgm:t>
        <a:bodyPr/>
        <a:lstStyle/>
        <a:p>
          <a:endParaRPr lang="en-US"/>
        </a:p>
      </dgm:t>
    </dgm:pt>
    <dgm:pt modelId="{9A73E311-86F4-4401-8A90-CC545BE300EC}" type="sibTrans" cxnId="{8C666AEF-CBDE-4252-A72A-8C5E3995D6A0}">
      <dgm:prSet/>
      <dgm:spPr/>
      <dgm:t>
        <a:bodyPr/>
        <a:lstStyle/>
        <a:p>
          <a:endParaRPr lang="en-US"/>
        </a:p>
      </dgm:t>
    </dgm:pt>
    <dgm:pt modelId="{E5241F5C-5A06-4DB3-B9D0-A44CB96025BC}">
      <dgm:prSet/>
      <dgm:spPr/>
      <dgm:t>
        <a:bodyPr/>
        <a:lstStyle/>
        <a:p>
          <a:r>
            <a:rPr lang="en-US"/>
            <a:t>And what percentage of promise has been realized </a:t>
          </a:r>
        </a:p>
      </dgm:t>
    </dgm:pt>
    <dgm:pt modelId="{DC57CA47-1E5D-43D9-B1FA-80D0F6C9ED12}" type="parTrans" cxnId="{25FAFF35-4D27-4B70-BD0B-5DED6E6FEF39}">
      <dgm:prSet/>
      <dgm:spPr/>
      <dgm:t>
        <a:bodyPr/>
        <a:lstStyle/>
        <a:p>
          <a:endParaRPr lang="en-US"/>
        </a:p>
      </dgm:t>
    </dgm:pt>
    <dgm:pt modelId="{2D09202B-F951-4B99-9810-8C86F1ACEF67}" type="sibTrans" cxnId="{25FAFF35-4D27-4B70-BD0B-5DED6E6FEF39}">
      <dgm:prSet/>
      <dgm:spPr/>
      <dgm:t>
        <a:bodyPr/>
        <a:lstStyle/>
        <a:p>
          <a:endParaRPr lang="en-US"/>
        </a:p>
      </dgm:t>
    </dgm:pt>
    <dgm:pt modelId="{BD1B812C-1A80-4530-8743-7C91FBD85A2F}">
      <dgm:prSet/>
      <dgm:spPr/>
      <dgm:t>
        <a:bodyPr/>
        <a:lstStyle/>
        <a:p>
          <a:r>
            <a:rPr lang="en-US"/>
            <a:t>With the help of revolutionary new technology Blockchain</a:t>
          </a:r>
        </a:p>
      </dgm:t>
    </dgm:pt>
    <dgm:pt modelId="{4CEE0029-8F1E-40A3-B159-D2600E57043E}" type="parTrans" cxnId="{5228F8D0-699E-40E6-AB31-ACAF4FC26F5D}">
      <dgm:prSet/>
      <dgm:spPr/>
      <dgm:t>
        <a:bodyPr/>
        <a:lstStyle/>
        <a:p>
          <a:endParaRPr lang="en-US"/>
        </a:p>
      </dgm:t>
    </dgm:pt>
    <dgm:pt modelId="{C610D418-E062-4D26-BC09-13AE9EF187A2}" type="sibTrans" cxnId="{5228F8D0-699E-40E6-AB31-ACAF4FC26F5D}">
      <dgm:prSet/>
      <dgm:spPr/>
      <dgm:t>
        <a:bodyPr/>
        <a:lstStyle/>
        <a:p>
          <a:endParaRPr lang="en-US"/>
        </a:p>
      </dgm:t>
    </dgm:pt>
    <dgm:pt modelId="{954AF579-567C-4E4B-AE51-1DD416DA40ED}" type="pres">
      <dgm:prSet presAssocID="{73946720-94A3-45FE-B378-BD8F9AC5B0DD}" presName="outerComposite" presStyleCnt="0">
        <dgm:presLayoutVars>
          <dgm:chMax val="5"/>
          <dgm:dir/>
          <dgm:resizeHandles val="exact"/>
        </dgm:presLayoutVars>
      </dgm:prSet>
      <dgm:spPr/>
    </dgm:pt>
    <dgm:pt modelId="{C16BF848-D706-4F89-8EFD-B9312BDD7471}" type="pres">
      <dgm:prSet presAssocID="{73946720-94A3-45FE-B378-BD8F9AC5B0DD}" presName="dummyMaxCanvas" presStyleCnt="0">
        <dgm:presLayoutVars/>
      </dgm:prSet>
      <dgm:spPr/>
    </dgm:pt>
    <dgm:pt modelId="{8D8476A4-0D31-4576-9C26-509C2EC79767}" type="pres">
      <dgm:prSet presAssocID="{73946720-94A3-45FE-B378-BD8F9AC5B0DD}" presName="ThreeNodes_1" presStyleLbl="node1" presStyleIdx="0" presStyleCnt="3">
        <dgm:presLayoutVars>
          <dgm:bulletEnabled val="1"/>
        </dgm:presLayoutVars>
      </dgm:prSet>
      <dgm:spPr/>
    </dgm:pt>
    <dgm:pt modelId="{5EE68644-CB15-4E30-AFC2-0E35CE0BE2F1}" type="pres">
      <dgm:prSet presAssocID="{73946720-94A3-45FE-B378-BD8F9AC5B0DD}" presName="ThreeNodes_2" presStyleLbl="node1" presStyleIdx="1" presStyleCnt="3">
        <dgm:presLayoutVars>
          <dgm:bulletEnabled val="1"/>
        </dgm:presLayoutVars>
      </dgm:prSet>
      <dgm:spPr/>
    </dgm:pt>
    <dgm:pt modelId="{32966A88-BC8E-469D-9D9E-AD508CD6B64D}" type="pres">
      <dgm:prSet presAssocID="{73946720-94A3-45FE-B378-BD8F9AC5B0DD}" presName="ThreeNodes_3" presStyleLbl="node1" presStyleIdx="2" presStyleCnt="3">
        <dgm:presLayoutVars>
          <dgm:bulletEnabled val="1"/>
        </dgm:presLayoutVars>
      </dgm:prSet>
      <dgm:spPr/>
    </dgm:pt>
    <dgm:pt modelId="{02E8AF5D-FD84-4C7F-9FE3-D976120242EB}" type="pres">
      <dgm:prSet presAssocID="{73946720-94A3-45FE-B378-BD8F9AC5B0DD}" presName="ThreeConn_1-2" presStyleLbl="fgAccFollowNode1" presStyleIdx="0" presStyleCnt="2">
        <dgm:presLayoutVars>
          <dgm:bulletEnabled val="1"/>
        </dgm:presLayoutVars>
      </dgm:prSet>
      <dgm:spPr/>
    </dgm:pt>
    <dgm:pt modelId="{132B2D67-E022-47F3-B007-79F5ED0155FA}" type="pres">
      <dgm:prSet presAssocID="{73946720-94A3-45FE-B378-BD8F9AC5B0DD}" presName="ThreeConn_2-3" presStyleLbl="fgAccFollowNode1" presStyleIdx="1" presStyleCnt="2">
        <dgm:presLayoutVars>
          <dgm:bulletEnabled val="1"/>
        </dgm:presLayoutVars>
      </dgm:prSet>
      <dgm:spPr/>
    </dgm:pt>
    <dgm:pt modelId="{90309354-6541-494A-9C2B-EECE9CF75EE8}" type="pres">
      <dgm:prSet presAssocID="{73946720-94A3-45FE-B378-BD8F9AC5B0DD}" presName="ThreeNodes_1_text" presStyleLbl="node1" presStyleIdx="2" presStyleCnt="3">
        <dgm:presLayoutVars>
          <dgm:bulletEnabled val="1"/>
        </dgm:presLayoutVars>
      </dgm:prSet>
      <dgm:spPr/>
    </dgm:pt>
    <dgm:pt modelId="{6E77A8A4-FA77-447D-B7E7-BE6AD6259E8D}" type="pres">
      <dgm:prSet presAssocID="{73946720-94A3-45FE-B378-BD8F9AC5B0DD}" presName="ThreeNodes_2_text" presStyleLbl="node1" presStyleIdx="2" presStyleCnt="3">
        <dgm:presLayoutVars>
          <dgm:bulletEnabled val="1"/>
        </dgm:presLayoutVars>
      </dgm:prSet>
      <dgm:spPr/>
    </dgm:pt>
    <dgm:pt modelId="{3BF57A0B-24B7-4073-BFA1-8BD8F2E5822F}" type="pres">
      <dgm:prSet presAssocID="{73946720-94A3-45FE-B378-BD8F9AC5B0D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6779C11-8142-44AB-81A3-13EF0A191178}" type="presOf" srcId="{73946720-94A3-45FE-B378-BD8F9AC5B0DD}" destId="{954AF579-567C-4E4B-AE51-1DD416DA40ED}" srcOrd="0" destOrd="0" presId="urn:microsoft.com/office/officeart/2005/8/layout/vProcess5"/>
    <dgm:cxn modelId="{5507DD1C-60DF-4085-A2F0-F390E74CE462}" type="presOf" srcId="{46DFD879-2184-4E97-9133-EF31F61FC315}" destId="{8D8476A4-0D31-4576-9C26-509C2EC79767}" srcOrd="0" destOrd="0" presId="urn:microsoft.com/office/officeart/2005/8/layout/vProcess5"/>
    <dgm:cxn modelId="{94268D24-4FE3-47B8-ACB2-8021613D4877}" type="presOf" srcId="{BD1B812C-1A80-4530-8743-7C91FBD85A2F}" destId="{32966A88-BC8E-469D-9D9E-AD508CD6B64D}" srcOrd="0" destOrd="0" presId="urn:microsoft.com/office/officeart/2005/8/layout/vProcess5"/>
    <dgm:cxn modelId="{25FAFF35-4D27-4B70-BD0B-5DED6E6FEF39}" srcId="{73946720-94A3-45FE-B378-BD8F9AC5B0DD}" destId="{E5241F5C-5A06-4DB3-B9D0-A44CB96025BC}" srcOrd="1" destOrd="0" parTransId="{DC57CA47-1E5D-43D9-B1FA-80D0F6C9ED12}" sibTransId="{2D09202B-F951-4B99-9810-8C86F1ACEF67}"/>
    <dgm:cxn modelId="{EA34653B-4E3F-4944-8C49-B546EAD669AA}" type="presOf" srcId="{BD1B812C-1A80-4530-8743-7C91FBD85A2F}" destId="{3BF57A0B-24B7-4073-BFA1-8BD8F2E5822F}" srcOrd="1" destOrd="0" presId="urn:microsoft.com/office/officeart/2005/8/layout/vProcess5"/>
    <dgm:cxn modelId="{F565733B-3B54-4BF1-BF30-8387C4B92A2D}" type="presOf" srcId="{E5241F5C-5A06-4DB3-B9D0-A44CB96025BC}" destId="{5EE68644-CB15-4E30-AFC2-0E35CE0BE2F1}" srcOrd="0" destOrd="0" presId="urn:microsoft.com/office/officeart/2005/8/layout/vProcess5"/>
    <dgm:cxn modelId="{AF39D08C-88DD-4AAF-A6B3-664FA99BCFFE}" type="presOf" srcId="{2D09202B-F951-4B99-9810-8C86F1ACEF67}" destId="{132B2D67-E022-47F3-B007-79F5ED0155FA}" srcOrd="0" destOrd="0" presId="urn:microsoft.com/office/officeart/2005/8/layout/vProcess5"/>
    <dgm:cxn modelId="{70D24EC1-6AFE-498F-993D-7C1321F2FA73}" type="presOf" srcId="{E5241F5C-5A06-4DB3-B9D0-A44CB96025BC}" destId="{6E77A8A4-FA77-447D-B7E7-BE6AD6259E8D}" srcOrd="1" destOrd="0" presId="urn:microsoft.com/office/officeart/2005/8/layout/vProcess5"/>
    <dgm:cxn modelId="{5228F8D0-699E-40E6-AB31-ACAF4FC26F5D}" srcId="{73946720-94A3-45FE-B378-BD8F9AC5B0DD}" destId="{BD1B812C-1A80-4530-8743-7C91FBD85A2F}" srcOrd="2" destOrd="0" parTransId="{4CEE0029-8F1E-40A3-B159-D2600E57043E}" sibTransId="{C610D418-E062-4D26-BC09-13AE9EF187A2}"/>
    <dgm:cxn modelId="{8C666AEF-CBDE-4252-A72A-8C5E3995D6A0}" srcId="{73946720-94A3-45FE-B378-BD8F9AC5B0DD}" destId="{46DFD879-2184-4E97-9133-EF31F61FC315}" srcOrd="0" destOrd="0" parTransId="{3E3247BB-EF33-4A62-BD71-3595ECBD697A}" sibTransId="{9A73E311-86F4-4401-8A90-CC545BE300EC}"/>
    <dgm:cxn modelId="{3D6435F0-1E76-4527-85AC-073CD970FACD}" type="presOf" srcId="{46DFD879-2184-4E97-9133-EF31F61FC315}" destId="{90309354-6541-494A-9C2B-EECE9CF75EE8}" srcOrd="1" destOrd="0" presId="urn:microsoft.com/office/officeart/2005/8/layout/vProcess5"/>
    <dgm:cxn modelId="{A4A58BFD-2CFB-4237-9E28-ACB2A192F3D4}" type="presOf" srcId="{9A73E311-86F4-4401-8A90-CC545BE300EC}" destId="{02E8AF5D-FD84-4C7F-9FE3-D976120242EB}" srcOrd="0" destOrd="0" presId="urn:microsoft.com/office/officeart/2005/8/layout/vProcess5"/>
    <dgm:cxn modelId="{72772B6F-EE3B-4135-BD6C-D627A1A320A8}" type="presParOf" srcId="{954AF579-567C-4E4B-AE51-1DD416DA40ED}" destId="{C16BF848-D706-4F89-8EFD-B9312BDD7471}" srcOrd="0" destOrd="0" presId="urn:microsoft.com/office/officeart/2005/8/layout/vProcess5"/>
    <dgm:cxn modelId="{691676A7-41DF-42E3-85B3-EA7679ED5809}" type="presParOf" srcId="{954AF579-567C-4E4B-AE51-1DD416DA40ED}" destId="{8D8476A4-0D31-4576-9C26-509C2EC79767}" srcOrd="1" destOrd="0" presId="urn:microsoft.com/office/officeart/2005/8/layout/vProcess5"/>
    <dgm:cxn modelId="{81765D73-BDE9-407A-BA97-73386330A0A4}" type="presParOf" srcId="{954AF579-567C-4E4B-AE51-1DD416DA40ED}" destId="{5EE68644-CB15-4E30-AFC2-0E35CE0BE2F1}" srcOrd="2" destOrd="0" presId="urn:microsoft.com/office/officeart/2005/8/layout/vProcess5"/>
    <dgm:cxn modelId="{9E4ADB3C-1534-44F7-919F-5E2B0A4E953F}" type="presParOf" srcId="{954AF579-567C-4E4B-AE51-1DD416DA40ED}" destId="{32966A88-BC8E-469D-9D9E-AD508CD6B64D}" srcOrd="3" destOrd="0" presId="urn:microsoft.com/office/officeart/2005/8/layout/vProcess5"/>
    <dgm:cxn modelId="{E84C62AF-8672-4AAA-8FFC-3223F8EE7417}" type="presParOf" srcId="{954AF579-567C-4E4B-AE51-1DD416DA40ED}" destId="{02E8AF5D-FD84-4C7F-9FE3-D976120242EB}" srcOrd="4" destOrd="0" presId="urn:microsoft.com/office/officeart/2005/8/layout/vProcess5"/>
    <dgm:cxn modelId="{CC5872BE-B683-44AC-AFD7-4F28FE7B9D46}" type="presParOf" srcId="{954AF579-567C-4E4B-AE51-1DD416DA40ED}" destId="{132B2D67-E022-47F3-B007-79F5ED0155FA}" srcOrd="5" destOrd="0" presId="urn:microsoft.com/office/officeart/2005/8/layout/vProcess5"/>
    <dgm:cxn modelId="{DCE210C0-1C4D-4E64-9D73-ECA6433DFFC7}" type="presParOf" srcId="{954AF579-567C-4E4B-AE51-1DD416DA40ED}" destId="{90309354-6541-494A-9C2B-EECE9CF75EE8}" srcOrd="6" destOrd="0" presId="urn:microsoft.com/office/officeart/2005/8/layout/vProcess5"/>
    <dgm:cxn modelId="{D4EC34C2-C709-4649-AC43-2E74F8FD8579}" type="presParOf" srcId="{954AF579-567C-4E4B-AE51-1DD416DA40ED}" destId="{6E77A8A4-FA77-447D-B7E7-BE6AD6259E8D}" srcOrd="7" destOrd="0" presId="urn:microsoft.com/office/officeart/2005/8/layout/vProcess5"/>
    <dgm:cxn modelId="{519A58A8-BDE1-4C06-8003-986AC08E2E44}" type="presParOf" srcId="{954AF579-567C-4E4B-AE51-1DD416DA40ED}" destId="{3BF57A0B-24B7-4073-BFA1-8BD8F2E5822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B7DCB-F7B2-4D5F-9F99-28A7029874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7EEEE5-C904-4B5F-BEB0-AC225DE00160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E48E143F-CBA6-49D4-AF6B-D064AB2B9EA3}" type="parTrans" cxnId="{12E8BD2C-4144-48B2-9F36-7984575ADAEB}">
      <dgm:prSet/>
      <dgm:spPr/>
      <dgm:t>
        <a:bodyPr/>
        <a:lstStyle/>
        <a:p>
          <a:endParaRPr lang="en-US"/>
        </a:p>
      </dgm:t>
    </dgm:pt>
    <dgm:pt modelId="{D5CF4B78-0A7F-45B4-B36C-8133078569B3}" type="sibTrans" cxnId="{12E8BD2C-4144-48B2-9F36-7984575ADAEB}">
      <dgm:prSet/>
      <dgm:spPr/>
      <dgm:t>
        <a:bodyPr/>
        <a:lstStyle/>
        <a:p>
          <a:endParaRPr lang="en-US"/>
        </a:p>
      </dgm:t>
    </dgm:pt>
    <dgm:pt modelId="{348AA010-4498-4B32-8A34-F24C4E9CA602}">
      <dgm:prSet/>
      <dgm:spPr/>
      <dgm:t>
        <a:bodyPr/>
        <a:lstStyle/>
        <a:p>
          <a:pPr rtl="0"/>
          <a:r>
            <a:rPr lang="en-US" dirty="0">
              <a:latin typeface="Goudy Old Style"/>
            </a:rPr>
            <a:t>Politician/Organization makes</a:t>
          </a:r>
          <a:r>
            <a:rPr lang="en-US" dirty="0"/>
            <a:t> promises</a:t>
          </a:r>
        </a:p>
      </dgm:t>
    </dgm:pt>
    <dgm:pt modelId="{6CE5CA5B-AD3C-4970-8E33-557A6EA131FC}" type="parTrans" cxnId="{2C65D4DC-F24F-4988-8C9C-B59271678171}">
      <dgm:prSet/>
      <dgm:spPr/>
      <dgm:t>
        <a:bodyPr/>
        <a:lstStyle/>
        <a:p>
          <a:endParaRPr lang="en-US"/>
        </a:p>
      </dgm:t>
    </dgm:pt>
    <dgm:pt modelId="{E8FE673E-F4F0-4D29-8D20-AB21850B856F}" type="sibTrans" cxnId="{2C65D4DC-F24F-4988-8C9C-B59271678171}">
      <dgm:prSet/>
      <dgm:spPr/>
      <dgm:t>
        <a:bodyPr/>
        <a:lstStyle/>
        <a:p>
          <a:endParaRPr lang="en-US"/>
        </a:p>
      </dgm:t>
    </dgm:pt>
    <dgm:pt modelId="{06410810-675B-4238-85F0-8A2C526EA7FE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CF78F5D3-7C76-466C-8C5C-929253E5B7EC}" type="parTrans" cxnId="{D3CFBFF7-66A9-48DD-94EC-F4C0DF06ABD4}">
      <dgm:prSet/>
      <dgm:spPr/>
      <dgm:t>
        <a:bodyPr/>
        <a:lstStyle/>
        <a:p>
          <a:endParaRPr lang="en-US"/>
        </a:p>
      </dgm:t>
    </dgm:pt>
    <dgm:pt modelId="{903B1946-E54F-4FC6-AAB9-1F5E712A03D3}" type="sibTrans" cxnId="{D3CFBFF7-66A9-48DD-94EC-F4C0DF06ABD4}">
      <dgm:prSet/>
      <dgm:spPr/>
      <dgm:t>
        <a:bodyPr/>
        <a:lstStyle/>
        <a:p>
          <a:endParaRPr lang="en-US"/>
        </a:p>
      </dgm:t>
    </dgm:pt>
    <dgm:pt modelId="{FDFC15B6-C19D-4CD0-994C-6F7F0B0B89DF}">
      <dgm:prSet/>
      <dgm:spPr/>
      <dgm:t>
        <a:bodyPr/>
        <a:lstStyle/>
        <a:p>
          <a:r>
            <a:rPr lang="en-US" dirty="0"/>
            <a:t>Promise logged via Web API to Blockchain</a:t>
          </a:r>
        </a:p>
      </dgm:t>
    </dgm:pt>
    <dgm:pt modelId="{74826E22-6EC5-4763-B830-C7179E587FDF}" type="parTrans" cxnId="{F738A09B-E44B-4704-8175-FBED2A0DC2BF}">
      <dgm:prSet/>
      <dgm:spPr/>
      <dgm:t>
        <a:bodyPr/>
        <a:lstStyle/>
        <a:p>
          <a:endParaRPr lang="en-US"/>
        </a:p>
      </dgm:t>
    </dgm:pt>
    <dgm:pt modelId="{4BB15E87-DFFC-42DC-BBFD-C7691EE59E46}" type="sibTrans" cxnId="{F738A09B-E44B-4704-8175-FBED2A0DC2BF}">
      <dgm:prSet/>
      <dgm:spPr/>
      <dgm:t>
        <a:bodyPr/>
        <a:lstStyle/>
        <a:p>
          <a:endParaRPr lang="en-US"/>
        </a:p>
      </dgm:t>
    </dgm:pt>
    <dgm:pt modelId="{3EFD61ED-67A2-46BD-84DD-9142CBD28C8A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D40703EE-589E-4A4A-B361-4640F21742E9}" type="parTrans" cxnId="{790C3532-B268-48E1-A493-8F1E63C141E6}">
      <dgm:prSet/>
      <dgm:spPr/>
      <dgm:t>
        <a:bodyPr/>
        <a:lstStyle/>
        <a:p>
          <a:endParaRPr lang="en-US"/>
        </a:p>
      </dgm:t>
    </dgm:pt>
    <dgm:pt modelId="{2BD95924-A7CC-4CA3-A687-30E595993196}" type="sibTrans" cxnId="{790C3532-B268-48E1-A493-8F1E63C141E6}">
      <dgm:prSet/>
      <dgm:spPr/>
      <dgm:t>
        <a:bodyPr/>
        <a:lstStyle/>
        <a:p>
          <a:endParaRPr lang="en-US"/>
        </a:p>
      </dgm:t>
    </dgm:pt>
    <dgm:pt modelId="{FC250063-A465-47C8-A681-BB5008DE8A9D}">
      <dgm:prSet/>
      <dgm:spPr/>
      <dgm:t>
        <a:bodyPr/>
        <a:lstStyle/>
        <a:p>
          <a:pPr rtl="0"/>
          <a:r>
            <a:rPr lang="en-US" dirty="0"/>
            <a:t>Politician</a:t>
          </a:r>
          <a:r>
            <a:rPr lang="en-US" dirty="0">
              <a:latin typeface="Goudy Old Style"/>
            </a:rPr>
            <a:t>/Organization </a:t>
          </a:r>
          <a:r>
            <a:rPr lang="en-US" dirty="0"/>
            <a:t> delivers </a:t>
          </a:r>
        </a:p>
      </dgm:t>
    </dgm:pt>
    <dgm:pt modelId="{55CD4F15-3396-4391-89D6-D8D58D530588}" type="parTrans" cxnId="{48FCB133-FB64-43E6-AC70-EAD44BD6135B}">
      <dgm:prSet/>
      <dgm:spPr/>
      <dgm:t>
        <a:bodyPr/>
        <a:lstStyle/>
        <a:p>
          <a:endParaRPr lang="en-US"/>
        </a:p>
      </dgm:t>
    </dgm:pt>
    <dgm:pt modelId="{F3D3FD0A-F235-446A-8301-91BAA7361A34}" type="sibTrans" cxnId="{48FCB133-FB64-43E6-AC70-EAD44BD6135B}">
      <dgm:prSet/>
      <dgm:spPr/>
      <dgm:t>
        <a:bodyPr/>
        <a:lstStyle/>
        <a:p>
          <a:endParaRPr lang="en-US"/>
        </a:p>
      </dgm:t>
    </dgm:pt>
    <dgm:pt modelId="{87627222-0BF8-4E98-AD91-F7370FFC6417}">
      <dgm:prSet/>
      <dgm:spPr/>
      <dgm:t>
        <a:bodyPr/>
        <a:lstStyle/>
        <a:p>
          <a:r>
            <a:rPr lang="en-US" dirty="0"/>
            <a:t>Step 4</a:t>
          </a:r>
        </a:p>
      </dgm:t>
    </dgm:pt>
    <dgm:pt modelId="{CA64754B-94E1-4A44-B80C-693C9BDD1C83}" type="parTrans" cxnId="{2AF97B54-28CC-47AE-A82F-7DA914BDA284}">
      <dgm:prSet/>
      <dgm:spPr/>
      <dgm:t>
        <a:bodyPr/>
        <a:lstStyle/>
        <a:p>
          <a:endParaRPr lang="en-US"/>
        </a:p>
      </dgm:t>
    </dgm:pt>
    <dgm:pt modelId="{C52842DA-7997-4DDC-8F2B-E7EBBE999062}" type="sibTrans" cxnId="{2AF97B54-28CC-47AE-A82F-7DA914BDA284}">
      <dgm:prSet/>
      <dgm:spPr/>
      <dgm:t>
        <a:bodyPr/>
        <a:lstStyle/>
        <a:p>
          <a:endParaRPr lang="en-US"/>
        </a:p>
      </dgm:t>
    </dgm:pt>
    <dgm:pt modelId="{97315CB9-AA4C-4C68-ADA0-ACF289F94EAB}">
      <dgm:prSet/>
      <dgm:spPr/>
      <dgm:t>
        <a:bodyPr/>
        <a:lstStyle/>
        <a:p>
          <a:r>
            <a:rPr lang="en-US" dirty="0"/>
            <a:t>Tracker calculates percentage</a:t>
          </a:r>
        </a:p>
      </dgm:t>
    </dgm:pt>
    <dgm:pt modelId="{40EB227C-1C62-4E70-BFE2-C747D3265F2B}" type="parTrans" cxnId="{2B4402C4-539F-45F4-98A7-9DC6422FADC1}">
      <dgm:prSet/>
      <dgm:spPr/>
      <dgm:t>
        <a:bodyPr/>
        <a:lstStyle/>
        <a:p>
          <a:endParaRPr lang="en-US"/>
        </a:p>
      </dgm:t>
    </dgm:pt>
    <dgm:pt modelId="{9F7C6864-9AEC-408F-8FD3-3BFB0BEB5207}" type="sibTrans" cxnId="{2B4402C4-539F-45F4-98A7-9DC6422FADC1}">
      <dgm:prSet/>
      <dgm:spPr/>
      <dgm:t>
        <a:bodyPr/>
        <a:lstStyle/>
        <a:p>
          <a:endParaRPr lang="en-US"/>
        </a:p>
      </dgm:t>
    </dgm:pt>
    <dgm:pt modelId="{47621C98-E12D-44CF-8180-B01A0111E9FC}">
      <dgm:prSet/>
      <dgm:spPr/>
      <dgm:t>
        <a:bodyPr/>
        <a:lstStyle/>
        <a:p>
          <a:r>
            <a:rPr lang="en-US" dirty="0"/>
            <a:t>Step 4 </a:t>
          </a:r>
        </a:p>
      </dgm:t>
    </dgm:pt>
    <dgm:pt modelId="{A8F6EAF2-ECA9-4E46-A56D-836C4F80D1FF}" type="parTrans" cxnId="{E970F31E-D66A-4987-BD9B-EDAB1ADF10AF}">
      <dgm:prSet/>
      <dgm:spPr/>
      <dgm:t>
        <a:bodyPr/>
        <a:lstStyle/>
        <a:p>
          <a:endParaRPr lang="en-US"/>
        </a:p>
      </dgm:t>
    </dgm:pt>
    <dgm:pt modelId="{25CAE1AE-B0C6-436C-AFB6-B111A70D722F}" type="sibTrans" cxnId="{E970F31E-D66A-4987-BD9B-EDAB1ADF10AF}">
      <dgm:prSet/>
      <dgm:spPr/>
      <dgm:t>
        <a:bodyPr/>
        <a:lstStyle/>
        <a:p>
          <a:endParaRPr lang="en-US"/>
        </a:p>
      </dgm:t>
    </dgm:pt>
    <dgm:pt modelId="{CA64826E-5ED7-4388-8A07-3B4FF902B8D3}">
      <dgm:prSet/>
      <dgm:spPr/>
      <dgm:t>
        <a:bodyPr/>
        <a:lstStyle/>
        <a:p>
          <a:r>
            <a:rPr lang="en-US" dirty="0"/>
            <a:t>Electorate informed </a:t>
          </a:r>
        </a:p>
      </dgm:t>
    </dgm:pt>
    <dgm:pt modelId="{B6AE9FCB-BEB1-4260-932A-E2F00972802F}" type="parTrans" cxnId="{DFDEED07-658D-418A-8BDF-634F7EEB1635}">
      <dgm:prSet/>
      <dgm:spPr/>
      <dgm:t>
        <a:bodyPr/>
        <a:lstStyle/>
        <a:p>
          <a:endParaRPr lang="en-US"/>
        </a:p>
      </dgm:t>
    </dgm:pt>
    <dgm:pt modelId="{15D80530-7C58-4771-8E95-584360CBEF28}" type="sibTrans" cxnId="{DFDEED07-658D-418A-8BDF-634F7EEB1635}">
      <dgm:prSet/>
      <dgm:spPr/>
      <dgm:t>
        <a:bodyPr/>
        <a:lstStyle/>
        <a:p>
          <a:endParaRPr lang="en-US"/>
        </a:p>
      </dgm:t>
    </dgm:pt>
    <dgm:pt modelId="{F3A2C324-D570-4E3B-A256-7816564F3858}" type="pres">
      <dgm:prSet presAssocID="{8E1B7DCB-F7B2-4D5F-9F99-28A702987453}" presName="vert0" presStyleCnt="0">
        <dgm:presLayoutVars>
          <dgm:dir/>
          <dgm:animOne val="branch"/>
          <dgm:animLvl val="lvl"/>
        </dgm:presLayoutVars>
      </dgm:prSet>
      <dgm:spPr/>
    </dgm:pt>
    <dgm:pt modelId="{42282525-A34A-4158-A2B6-9D333B73A6C9}" type="pres">
      <dgm:prSet presAssocID="{517EEEE5-C904-4B5F-BEB0-AC225DE00160}" presName="thickLine" presStyleLbl="alignNode1" presStyleIdx="0" presStyleCnt="10"/>
      <dgm:spPr/>
    </dgm:pt>
    <dgm:pt modelId="{2FB976D2-6A66-466A-914C-60B57171DF0E}" type="pres">
      <dgm:prSet presAssocID="{517EEEE5-C904-4B5F-BEB0-AC225DE00160}" presName="horz1" presStyleCnt="0"/>
      <dgm:spPr/>
    </dgm:pt>
    <dgm:pt modelId="{A09EEE66-4E9A-4FEC-81B0-A6521DEC8252}" type="pres">
      <dgm:prSet presAssocID="{517EEEE5-C904-4B5F-BEB0-AC225DE00160}" presName="tx1" presStyleLbl="revTx" presStyleIdx="0" presStyleCnt="10"/>
      <dgm:spPr/>
    </dgm:pt>
    <dgm:pt modelId="{30FCAA07-67D5-42A0-BB1B-3CB991575E3D}" type="pres">
      <dgm:prSet presAssocID="{517EEEE5-C904-4B5F-BEB0-AC225DE00160}" presName="vert1" presStyleCnt="0"/>
      <dgm:spPr/>
    </dgm:pt>
    <dgm:pt modelId="{90D69A37-D0B1-4304-8C20-52B42ACA8571}" type="pres">
      <dgm:prSet presAssocID="{348AA010-4498-4B32-8A34-F24C4E9CA602}" presName="thickLine" presStyleLbl="alignNode1" presStyleIdx="1" presStyleCnt="10"/>
      <dgm:spPr/>
    </dgm:pt>
    <dgm:pt modelId="{F1CBEFD5-4521-47D0-8D07-BAE84A90FC59}" type="pres">
      <dgm:prSet presAssocID="{348AA010-4498-4B32-8A34-F24C4E9CA602}" presName="horz1" presStyleCnt="0"/>
      <dgm:spPr/>
    </dgm:pt>
    <dgm:pt modelId="{E93E3C48-0533-42E2-A8D4-66773B8CBB34}" type="pres">
      <dgm:prSet presAssocID="{348AA010-4498-4B32-8A34-F24C4E9CA602}" presName="tx1" presStyleLbl="revTx" presStyleIdx="1" presStyleCnt="10"/>
      <dgm:spPr/>
    </dgm:pt>
    <dgm:pt modelId="{0E5D4962-50AA-49C6-BAE9-BE376C2EEC91}" type="pres">
      <dgm:prSet presAssocID="{348AA010-4498-4B32-8A34-F24C4E9CA602}" presName="vert1" presStyleCnt="0"/>
      <dgm:spPr/>
    </dgm:pt>
    <dgm:pt modelId="{0B8979DD-8A22-4D6B-98FA-97A5BD5187BD}" type="pres">
      <dgm:prSet presAssocID="{06410810-675B-4238-85F0-8A2C526EA7FE}" presName="thickLine" presStyleLbl="alignNode1" presStyleIdx="2" presStyleCnt="10"/>
      <dgm:spPr/>
    </dgm:pt>
    <dgm:pt modelId="{609BD250-7728-4A5F-BD1C-EA9EC4665A38}" type="pres">
      <dgm:prSet presAssocID="{06410810-675B-4238-85F0-8A2C526EA7FE}" presName="horz1" presStyleCnt="0"/>
      <dgm:spPr/>
    </dgm:pt>
    <dgm:pt modelId="{50ED8AF5-1699-4140-BE3D-153923D704FD}" type="pres">
      <dgm:prSet presAssocID="{06410810-675B-4238-85F0-8A2C526EA7FE}" presName="tx1" presStyleLbl="revTx" presStyleIdx="2" presStyleCnt="10"/>
      <dgm:spPr/>
    </dgm:pt>
    <dgm:pt modelId="{F3F2E7CD-5C11-4087-82BD-353A737FFC38}" type="pres">
      <dgm:prSet presAssocID="{06410810-675B-4238-85F0-8A2C526EA7FE}" presName="vert1" presStyleCnt="0"/>
      <dgm:spPr/>
    </dgm:pt>
    <dgm:pt modelId="{E7CAE522-BD5A-4D68-A1D7-4E9A7C3FA1EF}" type="pres">
      <dgm:prSet presAssocID="{FDFC15B6-C19D-4CD0-994C-6F7F0B0B89DF}" presName="thickLine" presStyleLbl="alignNode1" presStyleIdx="3" presStyleCnt="10"/>
      <dgm:spPr/>
    </dgm:pt>
    <dgm:pt modelId="{33F75E83-462A-4E9C-86C2-A1E634783370}" type="pres">
      <dgm:prSet presAssocID="{FDFC15B6-C19D-4CD0-994C-6F7F0B0B89DF}" presName="horz1" presStyleCnt="0"/>
      <dgm:spPr/>
    </dgm:pt>
    <dgm:pt modelId="{CA221CA5-D938-44A8-B390-994770A6CFF2}" type="pres">
      <dgm:prSet presAssocID="{FDFC15B6-C19D-4CD0-994C-6F7F0B0B89DF}" presName="tx1" presStyleLbl="revTx" presStyleIdx="3" presStyleCnt="10"/>
      <dgm:spPr/>
    </dgm:pt>
    <dgm:pt modelId="{94C62D3C-C037-412C-8F28-BB8EE8D479EA}" type="pres">
      <dgm:prSet presAssocID="{FDFC15B6-C19D-4CD0-994C-6F7F0B0B89DF}" presName="vert1" presStyleCnt="0"/>
      <dgm:spPr/>
    </dgm:pt>
    <dgm:pt modelId="{9C199BAF-AA4B-4287-899A-0E24A954793A}" type="pres">
      <dgm:prSet presAssocID="{3EFD61ED-67A2-46BD-84DD-9142CBD28C8A}" presName="thickLine" presStyleLbl="alignNode1" presStyleIdx="4" presStyleCnt="10"/>
      <dgm:spPr/>
    </dgm:pt>
    <dgm:pt modelId="{535DD670-01FD-415F-9099-5D0B96FF6E2E}" type="pres">
      <dgm:prSet presAssocID="{3EFD61ED-67A2-46BD-84DD-9142CBD28C8A}" presName="horz1" presStyleCnt="0"/>
      <dgm:spPr/>
    </dgm:pt>
    <dgm:pt modelId="{25FA0A99-CA8F-40AB-82EA-BDF94D172FA4}" type="pres">
      <dgm:prSet presAssocID="{3EFD61ED-67A2-46BD-84DD-9142CBD28C8A}" presName="tx1" presStyleLbl="revTx" presStyleIdx="4" presStyleCnt="10"/>
      <dgm:spPr/>
    </dgm:pt>
    <dgm:pt modelId="{6F7F424E-9EDC-478A-8A02-264EE2CC9FC6}" type="pres">
      <dgm:prSet presAssocID="{3EFD61ED-67A2-46BD-84DD-9142CBD28C8A}" presName="vert1" presStyleCnt="0"/>
      <dgm:spPr/>
    </dgm:pt>
    <dgm:pt modelId="{60EEE77F-5319-44C2-ACD2-EFB58432E8D7}" type="pres">
      <dgm:prSet presAssocID="{FC250063-A465-47C8-A681-BB5008DE8A9D}" presName="thickLine" presStyleLbl="alignNode1" presStyleIdx="5" presStyleCnt="10"/>
      <dgm:spPr/>
    </dgm:pt>
    <dgm:pt modelId="{EEFB632B-DFC5-402C-A1E0-12472C81E41F}" type="pres">
      <dgm:prSet presAssocID="{FC250063-A465-47C8-A681-BB5008DE8A9D}" presName="horz1" presStyleCnt="0"/>
      <dgm:spPr/>
    </dgm:pt>
    <dgm:pt modelId="{68071F46-A921-4E93-8117-5290EC350B79}" type="pres">
      <dgm:prSet presAssocID="{FC250063-A465-47C8-A681-BB5008DE8A9D}" presName="tx1" presStyleLbl="revTx" presStyleIdx="5" presStyleCnt="10"/>
      <dgm:spPr/>
    </dgm:pt>
    <dgm:pt modelId="{978181C5-F101-4C96-9D52-291FD93F4C26}" type="pres">
      <dgm:prSet presAssocID="{FC250063-A465-47C8-A681-BB5008DE8A9D}" presName="vert1" presStyleCnt="0"/>
      <dgm:spPr/>
    </dgm:pt>
    <dgm:pt modelId="{2EC84C85-04EC-4497-A4E1-5C87A23FD138}" type="pres">
      <dgm:prSet presAssocID="{87627222-0BF8-4E98-AD91-F7370FFC6417}" presName="thickLine" presStyleLbl="alignNode1" presStyleIdx="6" presStyleCnt="10"/>
      <dgm:spPr/>
    </dgm:pt>
    <dgm:pt modelId="{861418D2-1043-4CA7-B084-297F403D26B4}" type="pres">
      <dgm:prSet presAssocID="{87627222-0BF8-4E98-AD91-F7370FFC6417}" presName="horz1" presStyleCnt="0"/>
      <dgm:spPr/>
    </dgm:pt>
    <dgm:pt modelId="{98D08026-4DB0-428C-9D33-97FB433704F4}" type="pres">
      <dgm:prSet presAssocID="{87627222-0BF8-4E98-AD91-F7370FFC6417}" presName="tx1" presStyleLbl="revTx" presStyleIdx="6" presStyleCnt="10"/>
      <dgm:spPr/>
    </dgm:pt>
    <dgm:pt modelId="{D660DF3F-B2BF-42C1-A8E1-8ECE92B31F9D}" type="pres">
      <dgm:prSet presAssocID="{87627222-0BF8-4E98-AD91-F7370FFC6417}" presName="vert1" presStyleCnt="0"/>
      <dgm:spPr/>
    </dgm:pt>
    <dgm:pt modelId="{9EB476FF-7EBB-4F54-A83E-F4D024840408}" type="pres">
      <dgm:prSet presAssocID="{97315CB9-AA4C-4C68-ADA0-ACF289F94EAB}" presName="thickLine" presStyleLbl="alignNode1" presStyleIdx="7" presStyleCnt="10"/>
      <dgm:spPr/>
    </dgm:pt>
    <dgm:pt modelId="{E93ABF17-5FB2-4C55-A8B1-3A2E4B3D6C73}" type="pres">
      <dgm:prSet presAssocID="{97315CB9-AA4C-4C68-ADA0-ACF289F94EAB}" presName="horz1" presStyleCnt="0"/>
      <dgm:spPr/>
    </dgm:pt>
    <dgm:pt modelId="{361DCED6-8DDC-4A62-9CD9-C2873E43846D}" type="pres">
      <dgm:prSet presAssocID="{97315CB9-AA4C-4C68-ADA0-ACF289F94EAB}" presName="tx1" presStyleLbl="revTx" presStyleIdx="7" presStyleCnt="10"/>
      <dgm:spPr/>
    </dgm:pt>
    <dgm:pt modelId="{8284409E-ACAE-43E3-9261-7AF11A91CC72}" type="pres">
      <dgm:prSet presAssocID="{97315CB9-AA4C-4C68-ADA0-ACF289F94EAB}" presName="vert1" presStyleCnt="0"/>
      <dgm:spPr/>
    </dgm:pt>
    <dgm:pt modelId="{D9CAA02C-0049-4C3A-ABD3-0C91658E15AD}" type="pres">
      <dgm:prSet presAssocID="{47621C98-E12D-44CF-8180-B01A0111E9FC}" presName="thickLine" presStyleLbl="alignNode1" presStyleIdx="8" presStyleCnt="10"/>
      <dgm:spPr/>
    </dgm:pt>
    <dgm:pt modelId="{FE833972-B19E-4F08-9945-1AFC25EA5CC7}" type="pres">
      <dgm:prSet presAssocID="{47621C98-E12D-44CF-8180-B01A0111E9FC}" presName="horz1" presStyleCnt="0"/>
      <dgm:spPr/>
    </dgm:pt>
    <dgm:pt modelId="{B7D22614-71CA-4D88-BE20-3EC2C0BE3847}" type="pres">
      <dgm:prSet presAssocID="{47621C98-E12D-44CF-8180-B01A0111E9FC}" presName="tx1" presStyleLbl="revTx" presStyleIdx="8" presStyleCnt="10"/>
      <dgm:spPr/>
    </dgm:pt>
    <dgm:pt modelId="{99FC2174-53E3-4101-A566-DEE89B8E4C5C}" type="pres">
      <dgm:prSet presAssocID="{47621C98-E12D-44CF-8180-B01A0111E9FC}" presName="vert1" presStyleCnt="0"/>
      <dgm:spPr/>
    </dgm:pt>
    <dgm:pt modelId="{BA002DD2-0BA5-40F4-B0DD-68546000CADB}" type="pres">
      <dgm:prSet presAssocID="{CA64826E-5ED7-4388-8A07-3B4FF902B8D3}" presName="thickLine" presStyleLbl="alignNode1" presStyleIdx="9" presStyleCnt="10"/>
      <dgm:spPr/>
    </dgm:pt>
    <dgm:pt modelId="{8254CC87-D1C5-4365-A985-EA174C76411C}" type="pres">
      <dgm:prSet presAssocID="{CA64826E-5ED7-4388-8A07-3B4FF902B8D3}" presName="horz1" presStyleCnt="0"/>
      <dgm:spPr/>
    </dgm:pt>
    <dgm:pt modelId="{F13D475A-4887-46F9-951F-03299E2FA079}" type="pres">
      <dgm:prSet presAssocID="{CA64826E-5ED7-4388-8A07-3B4FF902B8D3}" presName="tx1" presStyleLbl="revTx" presStyleIdx="9" presStyleCnt="10"/>
      <dgm:spPr/>
    </dgm:pt>
    <dgm:pt modelId="{4400952D-CFFA-4616-8A62-09CB5BD2DAC1}" type="pres">
      <dgm:prSet presAssocID="{CA64826E-5ED7-4388-8A07-3B4FF902B8D3}" presName="vert1" presStyleCnt="0"/>
      <dgm:spPr/>
    </dgm:pt>
  </dgm:ptLst>
  <dgm:cxnLst>
    <dgm:cxn modelId="{DFDEED07-658D-418A-8BDF-634F7EEB1635}" srcId="{8E1B7DCB-F7B2-4D5F-9F99-28A702987453}" destId="{CA64826E-5ED7-4388-8A07-3B4FF902B8D3}" srcOrd="9" destOrd="0" parTransId="{B6AE9FCB-BEB1-4260-932A-E2F00972802F}" sibTransId="{15D80530-7C58-4771-8E95-584360CBEF28}"/>
    <dgm:cxn modelId="{E970F31E-D66A-4987-BD9B-EDAB1ADF10AF}" srcId="{8E1B7DCB-F7B2-4D5F-9F99-28A702987453}" destId="{47621C98-E12D-44CF-8180-B01A0111E9FC}" srcOrd="8" destOrd="0" parTransId="{A8F6EAF2-ECA9-4E46-A56D-836C4F80D1FF}" sibTransId="{25CAE1AE-B0C6-436C-AFB6-B111A70D722F}"/>
    <dgm:cxn modelId="{0D78E423-932D-4E27-B2ED-8881D93DCD53}" type="presOf" srcId="{348AA010-4498-4B32-8A34-F24C4E9CA602}" destId="{E93E3C48-0533-42E2-A8D4-66773B8CBB34}" srcOrd="0" destOrd="0" presId="urn:microsoft.com/office/officeart/2008/layout/LinedList"/>
    <dgm:cxn modelId="{04ACD627-4D8D-41AA-804E-9A05C91C5913}" type="presOf" srcId="{FC250063-A465-47C8-A681-BB5008DE8A9D}" destId="{68071F46-A921-4E93-8117-5290EC350B79}" srcOrd="0" destOrd="0" presId="urn:microsoft.com/office/officeart/2008/layout/LinedList"/>
    <dgm:cxn modelId="{12E8BD2C-4144-48B2-9F36-7984575ADAEB}" srcId="{8E1B7DCB-F7B2-4D5F-9F99-28A702987453}" destId="{517EEEE5-C904-4B5F-BEB0-AC225DE00160}" srcOrd="0" destOrd="0" parTransId="{E48E143F-CBA6-49D4-AF6B-D064AB2B9EA3}" sibTransId="{D5CF4B78-0A7F-45B4-B36C-8133078569B3}"/>
    <dgm:cxn modelId="{790C3532-B268-48E1-A493-8F1E63C141E6}" srcId="{8E1B7DCB-F7B2-4D5F-9F99-28A702987453}" destId="{3EFD61ED-67A2-46BD-84DD-9142CBD28C8A}" srcOrd="4" destOrd="0" parTransId="{D40703EE-589E-4A4A-B361-4640F21742E9}" sibTransId="{2BD95924-A7CC-4CA3-A687-30E595993196}"/>
    <dgm:cxn modelId="{48FCB133-FB64-43E6-AC70-EAD44BD6135B}" srcId="{8E1B7DCB-F7B2-4D5F-9F99-28A702987453}" destId="{FC250063-A465-47C8-A681-BB5008DE8A9D}" srcOrd="5" destOrd="0" parTransId="{55CD4F15-3396-4391-89D6-D8D58D530588}" sibTransId="{F3D3FD0A-F235-446A-8301-91BAA7361A34}"/>
    <dgm:cxn modelId="{F1395A3E-7D49-4DDE-BE01-186222D2DF2C}" type="presOf" srcId="{8E1B7DCB-F7B2-4D5F-9F99-28A702987453}" destId="{F3A2C324-D570-4E3B-A256-7816564F3858}" srcOrd="0" destOrd="0" presId="urn:microsoft.com/office/officeart/2008/layout/LinedList"/>
    <dgm:cxn modelId="{89B39145-90DA-4FAB-B358-E49E5370DFEF}" type="presOf" srcId="{3EFD61ED-67A2-46BD-84DD-9142CBD28C8A}" destId="{25FA0A99-CA8F-40AB-82EA-BDF94D172FA4}" srcOrd="0" destOrd="0" presId="urn:microsoft.com/office/officeart/2008/layout/LinedList"/>
    <dgm:cxn modelId="{FD180A67-47B6-42C9-B4EB-2D81033014DE}" type="presOf" srcId="{47621C98-E12D-44CF-8180-B01A0111E9FC}" destId="{B7D22614-71CA-4D88-BE20-3EC2C0BE3847}" srcOrd="0" destOrd="0" presId="urn:microsoft.com/office/officeart/2008/layout/LinedList"/>
    <dgm:cxn modelId="{50F6964F-53F7-46F6-A339-D5CF3A15A2AA}" type="presOf" srcId="{87627222-0BF8-4E98-AD91-F7370FFC6417}" destId="{98D08026-4DB0-428C-9D33-97FB433704F4}" srcOrd="0" destOrd="0" presId="urn:microsoft.com/office/officeart/2008/layout/LinedList"/>
    <dgm:cxn modelId="{C09C4473-2E83-46E6-AAB9-F2775D9FA742}" type="presOf" srcId="{FDFC15B6-C19D-4CD0-994C-6F7F0B0B89DF}" destId="{CA221CA5-D938-44A8-B390-994770A6CFF2}" srcOrd="0" destOrd="0" presId="urn:microsoft.com/office/officeart/2008/layout/LinedList"/>
    <dgm:cxn modelId="{2AF97B54-28CC-47AE-A82F-7DA914BDA284}" srcId="{8E1B7DCB-F7B2-4D5F-9F99-28A702987453}" destId="{87627222-0BF8-4E98-AD91-F7370FFC6417}" srcOrd="6" destOrd="0" parTransId="{CA64754B-94E1-4A44-B80C-693C9BDD1C83}" sibTransId="{C52842DA-7997-4DDC-8F2B-E7EBBE999062}"/>
    <dgm:cxn modelId="{BABE7982-C193-41C2-B759-B1EC3DAD7CD3}" type="presOf" srcId="{06410810-675B-4238-85F0-8A2C526EA7FE}" destId="{50ED8AF5-1699-4140-BE3D-153923D704FD}" srcOrd="0" destOrd="0" presId="urn:microsoft.com/office/officeart/2008/layout/LinedList"/>
    <dgm:cxn modelId="{F738A09B-E44B-4704-8175-FBED2A0DC2BF}" srcId="{8E1B7DCB-F7B2-4D5F-9F99-28A702987453}" destId="{FDFC15B6-C19D-4CD0-994C-6F7F0B0B89DF}" srcOrd="3" destOrd="0" parTransId="{74826E22-6EC5-4763-B830-C7179E587FDF}" sibTransId="{4BB15E87-DFFC-42DC-BBFD-C7691EE59E46}"/>
    <dgm:cxn modelId="{2B4402C4-539F-45F4-98A7-9DC6422FADC1}" srcId="{8E1B7DCB-F7B2-4D5F-9F99-28A702987453}" destId="{97315CB9-AA4C-4C68-ADA0-ACF289F94EAB}" srcOrd="7" destOrd="0" parTransId="{40EB227C-1C62-4E70-BFE2-C747D3265F2B}" sibTransId="{9F7C6864-9AEC-408F-8FD3-3BFB0BEB5207}"/>
    <dgm:cxn modelId="{1EC622CB-D525-4B4C-9FE8-A7F245555106}" type="presOf" srcId="{CA64826E-5ED7-4388-8A07-3B4FF902B8D3}" destId="{F13D475A-4887-46F9-951F-03299E2FA079}" srcOrd="0" destOrd="0" presId="urn:microsoft.com/office/officeart/2008/layout/LinedList"/>
    <dgm:cxn modelId="{C3E4A3D5-8D32-40B2-8003-5DA5C8B9A522}" type="presOf" srcId="{517EEEE5-C904-4B5F-BEB0-AC225DE00160}" destId="{A09EEE66-4E9A-4FEC-81B0-A6521DEC8252}" srcOrd="0" destOrd="0" presId="urn:microsoft.com/office/officeart/2008/layout/LinedList"/>
    <dgm:cxn modelId="{2C65D4DC-F24F-4988-8C9C-B59271678171}" srcId="{8E1B7DCB-F7B2-4D5F-9F99-28A702987453}" destId="{348AA010-4498-4B32-8A34-F24C4E9CA602}" srcOrd="1" destOrd="0" parTransId="{6CE5CA5B-AD3C-4970-8E33-557A6EA131FC}" sibTransId="{E8FE673E-F4F0-4D29-8D20-AB21850B856F}"/>
    <dgm:cxn modelId="{19062FF6-5609-4AF7-B291-42A9BA98565E}" type="presOf" srcId="{97315CB9-AA4C-4C68-ADA0-ACF289F94EAB}" destId="{361DCED6-8DDC-4A62-9CD9-C2873E43846D}" srcOrd="0" destOrd="0" presId="urn:microsoft.com/office/officeart/2008/layout/LinedList"/>
    <dgm:cxn modelId="{D3CFBFF7-66A9-48DD-94EC-F4C0DF06ABD4}" srcId="{8E1B7DCB-F7B2-4D5F-9F99-28A702987453}" destId="{06410810-675B-4238-85F0-8A2C526EA7FE}" srcOrd="2" destOrd="0" parTransId="{CF78F5D3-7C76-466C-8C5C-929253E5B7EC}" sibTransId="{903B1946-E54F-4FC6-AAB9-1F5E712A03D3}"/>
    <dgm:cxn modelId="{7F8A416F-1D97-49C9-95AE-1FB612656D28}" type="presParOf" srcId="{F3A2C324-D570-4E3B-A256-7816564F3858}" destId="{42282525-A34A-4158-A2B6-9D333B73A6C9}" srcOrd="0" destOrd="0" presId="urn:microsoft.com/office/officeart/2008/layout/LinedList"/>
    <dgm:cxn modelId="{A77DF7EE-6E7D-4742-B0B2-2E54A88DA5BF}" type="presParOf" srcId="{F3A2C324-D570-4E3B-A256-7816564F3858}" destId="{2FB976D2-6A66-466A-914C-60B57171DF0E}" srcOrd="1" destOrd="0" presId="urn:microsoft.com/office/officeart/2008/layout/LinedList"/>
    <dgm:cxn modelId="{5555B9C1-47D3-4A98-9C84-F1DC8F6724E8}" type="presParOf" srcId="{2FB976D2-6A66-466A-914C-60B57171DF0E}" destId="{A09EEE66-4E9A-4FEC-81B0-A6521DEC8252}" srcOrd="0" destOrd="0" presId="urn:microsoft.com/office/officeart/2008/layout/LinedList"/>
    <dgm:cxn modelId="{5C67C6A0-CC4C-4A81-874E-8BC0C6721A74}" type="presParOf" srcId="{2FB976D2-6A66-466A-914C-60B57171DF0E}" destId="{30FCAA07-67D5-42A0-BB1B-3CB991575E3D}" srcOrd="1" destOrd="0" presId="urn:microsoft.com/office/officeart/2008/layout/LinedList"/>
    <dgm:cxn modelId="{5B7381CE-065B-43DA-AAA2-7FA342EA95BF}" type="presParOf" srcId="{F3A2C324-D570-4E3B-A256-7816564F3858}" destId="{90D69A37-D0B1-4304-8C20-52B42ACA8571}" srcOrd="2" destOrd="0" presId="urn:microsoft.com/office/officeart/2008/layout/LinedList"/>
    <dgm:cxn modelId="{E6D0D1F6-BCB2-45EF-BF59-C01486CA8573}" type="presParOf" srcId="{F3A2C324-D570-4E3B-A256-7816564F3858}" destId="{F1CBEFD5-4521-47D0-8D07-BAE84A90FC59}" srcOrd="3" destOrd="0" presId="urn:microsoft.com/office/officeart/2008/layout/LinedList"/>
    <dgm:cxn modelId="{7BE7C611-E7C8-4B79-8769-D8C913B6AC8E}" type="presParOf" srcId="{F1CBEFD5-4521-47D0-8D07-BAE84A90FC59}" destId="{E93E3C48-0533-42E2-A8D4-66773B8CBB34}" srcOrd="0" destOrd="0" presId="urn:microsoft.com/office/officeart/2008/layout/LinedList"/>
    <dgm:cxn modelId="{177776A3-AD8A-4B6D-ACA7-B57D64C27AF3}" type="presParOf" srcId="{F1CBEFD5-4521-47D0-8D07-BAE84A90FC59}" destId="{0E5D4962-50AA-49C6-BAE9-BE376C2EEC91}" srcOrd="1" destOrd="0" presId="urn:microsoft.com/office/officeart/2008/layout/LinedList"/>
    <dgm:cxn modelId="{0AB77C03-1C70-4AFC-8F62-9584C677A044}" type="presParOf" srcId="{F3A2C324-D570-4E3B-A256-7816564F3858}" destId="{0B8979DD-8A22-4D6B-98FA-97A5BD5187BD}" srcOrd="4" destOrd="0" presId="urn:microsoft.com/office/officeart/2008/layout/LinedList"/>
    <dgm:cxn modelId="{BB28E8C7-1410-4E51-8F45-4D6E94247EC2}" type="presParOf" srcId="{F3A2C324-D570-4E3B-A256-7816564F3858}" destId="{609BD250-7728-4A5F-BD1C-EA9EC4665A38}" srcOrd="5" destOrd="0" presId="urn:microsoft.com/office/officeart/2008/layout/LinedList"/>
    <dgm:cxn modelId="{29BB529B-4839-467A-B6EC-A139D7035C5B}" type="presParOf" srcId="{609BD250-7728-4A5F-BD1C-EA9EC4665A38}" destId="{50ED8AF5-1699-4140-BE3D-153923D704FD}" srcOrd="0" destOrd="0" presId="urn:microsoft.com/office/officeart/2008/layout/LinedList"/>
    <dgm:cxn modelId="{7CED3D4E-C5EC-4DC1-80E0-328BECF7C2E7}" type="presParOf" srcId="{609BD250-7728-4A5F-BD1C-EA9EC4665A38}" destId="{F3F2E7CD-5C11-4087-82BD-353A737FFC38}" srcOrd="1" destOrd="0" presId="urn:microsoft.com/office/officeart/2008/layout/LinedList"/>
    <dgm:cxn modelId="{16234E68-7934-4A40-89AC-7FE251F60489}" type="presParOf" srcId="{F3A2C324-D570-4E3B-A256-7816564F3858}" destId="{E7CAE522-BD5A-4D68-A1D7-4E9A7C3FA1EF}" srcOrd="6" destOrd="0" presId="urn:microsoft.com/office/officeart/2008/layout/LinedList"/>
    <dgm:cxn modelId="{C4CE936C-8E27-4420-9C9A-0603E3F7F6AD}" type="presParOf" srcId="{F3A2C324-D570-4E3B-A256-7816564F3858}" destId="{33F75E83-462A-4E9C-86C2-A1E634783370}" srcOrd="7" destOrd="0" presId="urn:microsoft.com/office/officeart/2008/layout/LinedList"/>
    <dgm:cxn modelId="{4952287A-C9AF-405A-B1F4-EAA45A92A45D}" type="presParOf" srcId="{33F75E83-462A-4E9C-86C2-A1E634783370}" destId="{CA221CA5-D938-44A8-B390-994770A6CFF2}" srcOrd="0" destOrd="0" presId="urn:microsoft.com/office/officeart/2008/layout/LinedList"/>
    <dgm:cxn modelId="{0DF2923D-930E-4DD5-9B33-0796B9E48934}" type="presParOf" srcId="{33F75E83-462A-4E9C-86C2-A1E634783370}" destId="{94C62D3C-C037-412C-8F28-BB8EE8D479EA}" srcOrd="1" destOrd="0" presId="urn:microsoft.com/office/officeart/2008/layout/LinedList"/>
    <dgm:cxn modelId="{E645A174-729F-4619-90DF-F67FE7E0D765}" type="presParOf" srcId="{F3A2C324-D570-4E3B-A256-7816564F3858}" destId="{9C199BAF-AA4B-4287-899A-0E24A954793A}" srcOrd="8" destOrd="0" presId="urn:microsoft.com/office/officeart/2008/layout/LinedList"/>
    <dgm:cxn modelId="{0F95612D-F719-4105-85FB-F38FF71B122D}" type="presParOf" srcId="{F3A2C324-D570-4E3B-A256-7816564F3858}" destId="{535DD670-01FD-415F-9099-5D0B96FF6E2E}" srcOrd="9" destOrd="0" presId="urn:microsoft.com/office/officeart/2008/layout/LinedList"/>
    <dgm:cxn modelId="{8A97752B-C4F9-4166-8674-0DDBB198CA14}" type="presParOf" srcId="{535DD670-01FD-415F-9099-5D0B96FF6E2E}" destId="{25FA0A99-CA8F-40AB-82EA-BDF94D172FA4}" srcOrd="0" destOrd="0" presId="urn:microsoft.com/office/officeart/2008/layout/LinedList"/>
    <dgm:cxn modelId="{637196D2-3053-430E-BF5D-4FBC691DCFA1}" type="presParOf" srcId="{535DD670-01FD-415F-9099-5D0B96FF6E2E}" destId="{6F7F424E-9EDC-478A-8A02-264EE2CC9FC6}" srcOrd="1" destOrd="0" presId="urn:microsoft.com/office/officeart/2008/layout/LinedList"/>
    <dgm:cxn modelId="{7027B56E-B8B0-4340-9C53-FB89DC554EAE}" type="presParOf" srcId="{F3A2C324-D570-4E3B-A256-7816564F3858}" destId="{60EEE77F-5319-44C2-ACD2-EFB58432E8D7}" srcOrd="10" destOrd="0" presId="urn:microsoft.com/office/officeart/2008/layout/LinedList"/>
    <dgm:cxn modelId="{AD23EFB9-941F-4C30-85EB-BD620C7D679A}" type="presParOf" srcId="{F3A2C324-D570-4E3B-A256-7816564F3858}" destId="{EEFB632B-DFC5-402C-A1E0-12472C81E41F}" srcOrd="11" destOrd="0" presId="urn:microsoft.com/office/officeart/2008/layout/LinedList"/>
    <dgm:cxn modelId="{C2962FFE-CC91-4009-8829-324C528AC52F}" type="presParOf" srcId="{EEFB632B-DFC5-402C-A1E0-12472C81E41F}" destId="{68071F46-A921-4E93-8117-5290EC350B79}" srcOrd="0" destOrd="0" presId="urn:microsoft.com/office/officeart/2008/layout/LinedList"/>
    <dgm:cxn modelId="{94F9C1C8-CBCC-41DC-96EB-BCFD7CA51573}" type="presParOf" srcId="{EEFB632B-DFC5-402C-A1E0-12472C81E41F}" destId="{978181C5-F101-4C96-9D52-291FD93F4C26}" srcOrd="1" destOrd="0" presId="urn:microsoft.com/office/officeart/2008/layout/LinedList"/>
    <dgm:cxn modelId="{5BCD6EFD-4C9C-4F23-855A-83FAA4A759F6}" type="presParOf" srcId="{F3A2C324-D570-4E3B-A256-7816564F3858}" destId="{2EC84C85-04EC-4497-A4E1-5C87A23FD138}" srcOrd="12" destOrd="0" presId="urn:microsoft.com/office/officeart/2008/layout/LinedList"/>
    <dgm:cxn modelId="{17C1E8CB-D18E-4BC2-8EDB-64854CED2AD5}" type="presParOf" srcId="{F3A2C324-D570-4E3B-A256-7816564F3858}" destId="{861418D2-1043-4CA7-B084-297F403D26B4}" srcOrd="13" destOrd="0" presId="urn:microsoft.com/office/officeart/2008/layout/LinedList"/>
    <dgm:cxn modelId="{2D2F76E0-8ED6-4FF1-8B5D-1B9E67615710}" type="presParOf" srcId="{861418D2-1043-4CA7-B084-297F403D26B4}" destId="{98D08026-4DB0-428C-9D33-97FB433704F4}" srcOrd="0" destOrd="0" presId="urn:microsoft.com/office/officeart/2008/layout/LinedList"/>
    <dgm:cxn modelId="{E0E89397-159F-4547-BF66-B9638D143CD7}" type="presParOf" srcId="{861418D2-1043-4CA7-B084-297F403D26B4}" destId="{D660DF3F-B2BF-42C1-A8E1-8ECE92B31F9D}" srcOrd="1" destOrd="0" presId="urn:microsoft.com/office/officeart/2008/layout/LinedList"/>
    <dgm:cxn modelId="{8542F598-7088-4440-AD5E-029CD2A9B7C5}" type="presParOf" srcId="{F3A2C324-D570-4E3B-A256-7816564F3858}" destId="{9EB476FF-7EBB-4F54-A83E-F4D024840408}" srcOrd="14" destOrd="0" presId="urn:microsoft.com/office/officeart/2008/layout/LinedList"/>
    <dgm:cxn modelId="{02D09B62-1A70-4CA7-8E08-39FC99FB2C5E}" type="presParOf" srcId="{F3A2C324-D570-4E3B-A256-7816564F3858}" destId="{E93ABF17-5FB2-4C55-A8B1-3A2E4B3D6C73}" srcOrd="15" destOrd="0" presId="urn:microsoft.com/office/officeart/2008/layout/LinedList"/>
    <dgm:cxn modelId="{71CD2B93-E7AD-4F63-96D5-4D84C0248B44}" type="presParOf" srcId="{E93ABF17-5FB2-4C55-A8B1-3A2E4B3D6C73}" destId="{361DCED6-8DDC-4A62-9CD9-C2873E43846D}" srcOrd="0" destOrd="0" presId="urn:microsoft.com/office/officeart/2008/layout/LinedList"/>
    <dgm:cxn modelId="{AB1644AC-3DD5-417F-96CC-4FBE5AEAB857}" type="presParOf" srcId="{E93ABF17-5FB2-4C55-A8B1-3A2E4B3D6C73}" destId="{8284409E-ACAE-43E3-9261-7AF11A91CC72}" srcOrd="1" destOrd="0" presId="urn:microsoft.com/office/officeart/2008/layout/LinedList"/>
    <dgm:cxn modelId="{8AF93068-2FC3-4737-B301-93D46655A181}" type="presParOf" srcId="{F3A2C324-D570-4E3B-A256-7816564F3858}" destId="{D9CAA02C-0049-4C3A-ABD3-0C91658E15AD}" srcOrd="16" destOrd="0" presId="urn:microsoft.com/office/officeart/2008/layout/LinedList"/>
    <dgm:cxn modelId="{80AEC1AC-2850-4F82-98EC-AF8F2CA1E400}" type="presParOf" srcId="{F3A2C324-D570-4E3B-A256-7816564F3858}" destId="{FE833972-B19E-4F08-9945-1AFC25EA5CC7}" srcOrd="17" destOrd="0" presId="urn:microsoft.com/office/officeart/2008/layout/LinedList"/>
    <dgm:cxn modelId="{079C50BB-17EE-49F2-82AA-C6BA40BA8695}" type="presParOf" srcId="{FE833972-B19E-4F08-9945-1AFC25EA5CC7}" destId="{B7D22614-71CA-4D88-BE20-3EC2C0BE3847}" srcOrd="0" destOrd="0" presId="urn:microsoft.com/office/officeart/2008/layout/LinedList"/>
    <dgm:cxn modelId="{4EBE991B-8FD2-4E15-9E09-8FBF968C5EB9}" type="presParOf" srcId="{FE833972-B19E-4F08-9945-1AFC25EA5CC7}" destId="{99FC2174-53E3-4101-A566-DEE89B8E4C5C}" srcOrd="1" destOrd="0" presId="urn:microsoft.com/office/officeart/2008/layout/LinedList"/>
    <dgm:cxn modelId="{701DF170-1DA1-4F61-8420-0457CA1F6EC4}" type="presParOf" srcId="{F3A2C324-D570-4E3B-A256-7816564F3858}" destId="{BA002DD2-0BA5-40F4-B0DD-68546000CADB}" srcOrd="18" destOrd="0" presId="urn:microsoft.com/office/officeart/2008/layout/LinedList"/>
    <dgm:cxn modelId="{33259CB5-B027-44BD-A765-E2DBF827E749}" type="presParOf" srcId="{F3A2C324-D570-4E3B-A256-7816564F3858}" destId="{8254CC87-D1C5-4365-A985-EA174C76411C}" srcOrd="19" destOrd="0" presId="urn:microsoft.com/office/officeart/2008/layout/LinedList"/>
    <dgm:cxn modelId="{D2EED8EE-8046-4DFA-8BC8-283260DD71EB}" type="presParOf" srcId="{8254CC87-D1C5-4365-A985-EA174C76411C}" destId="{F13D475A-4887-46F9-951F-03299E2FA079}" srcOrd="0" destOrd="0" presId="urn:microsoft.com/office/officeart/2008/layout/LinedList"/>
    <dgm:cxn modelId="{0D4E27F3-3CFC-4A26-BF1D-F9ECF120B44F}" type="presParOf" srcId="{8254CC87-D1C5-4365-A985-EA174C76411C}" destId="{4400952D-CFFA-4616-8A62-09CB5BD2DA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D43FD6-BF40-418A-B3EB-97104CF697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814F19-FBA1-4874-B9B3-2EBA34079881}">
      <dgm:prSet/>
      <dgm:spPr/>
      <dgm:t>
        <a:bodyPr/>
        <a:lstStyle/>
        <a:p>
          <a:r>
            <a:rPr lang="en-US" b="1"/>
            <a:t>Immutability Ensures Integrity</a:t>
          </a:r>
          <a:r>
            <a:rPr lang="en-US"/>
            <a:t>:</a:t>
          </a:r>
        </a:p>
      </dgm:t>
    </dgm:pt>
    <dgm:pt modelId="{5D17D59A-ECB3-4442-9DB2-AC2B56A4A6C6}" type="parTrans" cxnId="{BEE2F56C-28B1-4906-9EF6-7EDC8C2EB64E}">
      <dgm:prSet/>
      <dgm:spPr/>
      <dgm:t>
        <a:bodyPr/>
        <a:lstStyle/>
        <a:p>
          <a:endParaRPr lang="en-US"/>
        </a:p>
      </dgm:t>
    </dgm:pt>
    <dgm:pt modelId="{12A5ED7E-596E-4380-8653-DECA7AC9E553}" type="sibTrans" cxnId="{BEE2F56C-28B1-4906-9EF6-7EDC8C2EB64E}">
      <dgm:prSet/>
      <dgm:spPr/>
      <dgm:t>
        <a:bodyPr/>
        <a:lstStyle/>
        <a:p>
          <a:endParaRPr lang="en-US"/>
        </a:p>
      </dgm:t>
    </dgm:pt>
    <dgm:pt modelId="{CC363162-B417-49C6-890A-D8D713E83C9E}">
      <dgm:prSet/>
      <dgm:spPr/>
      <dgm:t>
        <a:bodyPr/>
        <a:lstStyle/>
        <a:p>
          <a:r>
            <a:rPr lang="en-US"/>
            <a:t>Once a political promise is recorded on the blockchain, it cannot be changed. This prevents tampering, manipulation, or denial of previous statements.</a:t>
          </a:r>
        </a:p>
      </dgm:t>
    </dgm:pt>
    <dgm:pt modelId="{57C51352-AA25-43BF-98DA-99D0513E74F0}" type="parTrans" cxnId="{E211E90C-5C97-4CA7-A3F2-B476FBDA7116}">
      <dgm:prSet/>
      <dgm:spPr/>
      <dgm:t>
        <a:bodyPr/>
        <a:lstStyle/>
        <a:p>
          <a:endParaRPr lang="en-US"/>
        </a:p>
      </dgm:t>
    </dgm:pt>
    <dgm:pt modelId="{0708D177-32F1-41EC-8EF2-186C3E3877F0}" type="sibTrans" cxnId="{E211E90C-5C97-4CA7-A3F2-B476FBDA7116}">
      <dgm:prSet/>
      <dgm:spPr/>
      <dgm:t>
        <a:bodyPr/>
        <a:lstStyle/>
        <a:p>
          <a:endParaRPr lang="en-US"/>
        </a:p>
      </dgm:t>
    </dgm:pt>
    <dgm:pt modelId="{BFC81463-D923-405A-8E78-4EF0EF42BAC6}">
      <dgm:prSet/>
      <dgm:spPr/>
      <dgm:t>
        <a:bodyPr/>
        <a:lstStyle/>
        <a:p>
          <a:r>
            <a:rPr lang="en-US"/>
            <a:t>Politicians, governments, or organizations cannot erase or modify their recorded promises to suit their convenience later.</a:t>
          </a:r>
        </a:p>
      </dgm:t>
    </dgm:pt>
    <dgm:pt modelId="{CF8512D4-37DE-4FAB-9AE3-71F285E38279}" type="parTrans" cxnId="{54CBE4F0-0763-463D-ABEF-B44DC8002CAD}">
      <dgm:prSet/>
      <dgm:spPr/>
      <dgm:t>
        <a:bodyPr/>
        <a:lstStyle/>
        <a:p>
          <a:endParaRPr lang="en-US"/>
        </a:p>
      </dgm:t>
    </dgm:pt>
    <dgm:pt modelId="{0ED9937D-1B51-4446-AF59-2F53505B4EC3}" type="sibTrans" cxnId="{54CBE4F0-0763-463D-ABEF-B44DC8002CAD}">
      <dgm:prSet/>
      <dgm:spPr/>
      <dgm:t>
        <a:bodyPr/>
        <a:lstStyle/>
        <a:p>
          <a:endParaRPr lang="en-US"/>
        </a:p>
      </dgm:t>
    </dgm:pt>
    <dgm:pt modelId="{9E8884D2-757B-46B4-9F14-7BCED4841CE7}">
      <dgm:prSet/>
      <dgm:spPr/>
      <dgm:t>
        <a:bodyPr/>
        <a:lstStyle/>
        <a:p>
          <a:r>
            <a:rPr lang="en-US" b="1"/>
            <a:t>Transparency for Public Accountability</a:t>
          </a:r>
          <a:r>
            <a:rPr lang="en-US"/>
            <a:t>:</a:t>
          </a:r>
        </a:p>
      </dgm:t>
    </dgm:pt>
    <dgm:pt modelId="{B1D664EF-E920-4A4D-AE65-D57E5B5DFE6D}" type="parTrans" cxnId="{9AD08FAF-7E83-49C8-9265-601CE0CF0218}">
      <dgm:prSet/>
      <dgm:spPr/>
      <dgm:t>
        <a:bodyPr/>
        <a:lstStyle/>
        <a:p>
          <a:endParaRPr lang="en-US"/>
        </a:p>
      </dgm:t>
    </dgm:pt>
    <dgm:pt modelId="{DC757128-05B3-4244-8D53-7E0FA0C74C7E}" type="sibTrans" cxnId="{9AD08FAF-7E83-49C8-9265-601CE0CF0218}">
      <dgm:prSet/>
      <dgm:spPr/>
      <dgm:t>
        <a:bodyPr/>
        <a:lstStyle/>
        <a:p>
          <a:endParaRPr lang="en-US"/>
        </a:p>
      </dgm:t>
    </dgm:pt>
    <dgm:pt modelId="{1644E97A-125C-4E4D-8EF2-9C94799EF6A9}">
      <dgm:prSet/>
      <dgm:spPr/>
      <dgm:t>
        <a:bodyPr/>
        <a:lstStyle/>
        <a:p>
          <a:r>
            <a:rPr lang="en-US"/>
            <a:t>Anyone can verify the promises made, as the blockchain is publicly accessible. This enables citizens and oversight bodies to check if a politician delivered on their commitments.</a:t>
          </a:r>
        </a:p>
      </dgm:t>
    </dgm:pt>
    <dgm:pt modelId="{2A1C0643-C9DE-4DE4-AFE3-EC9DE1596FF5}" type="parTrans" cxnId="{05FB2131-74B0-46AF-8A94-66C5CF072D5C}">
      <dgm:prSet/>
      <dgm:spPr/>
      <dgm:t>
        <a:bodyPr/>
        <a:lstStyle/>
        <a:p>
          <a:endParaRPr lang="en-US"/>
        </a:p>
      </dgm:t>
    </dgm:pt>
    <dgm:pt modelId="{A2A669EE-4D9D-4F4D-861C-45CE2C993DB5}" type="sibTrans" cxnId="{05FB2131-74B0-46AF-8A94-66C5CF072D5C}">
      <dgm:prSet/>
      <dgm:spPr/>
      <dgm:t>
        <a:bodyPr/>
        <a:lstStyle/>
        <a:p>
          <a:endParaRPr lang="en-US"/>
        </a:p>
      </dgm:t>
    </dgm:pt>
    <dgm:pt modelId="{EA5538B5-C81E-43CC-8DAB-C87BC9EEC647}">
      <dgm:prSet/>
      <dgm:spPr/>
      <dgm:t>
        <a:bodyPr/>
        <a:lstStyle/>
        <a:p>
          <a:r>
            <a:rPr lang="en-US"/>
            <a:t>The public nature of blockchain records encourages politicians to be more truthful and accountable.</a:t>
          </a:r>
        </a:p>
      </dgm:t>
    </dgm:pt>
    <dgm:pt modelId="{63F598B2-CD02-4533-A5D2-77A6A903F0F1}" type="parTrans" cxnId="{6A0037E4-6331-4550-856B-1E1F1D2EC717}">
      <dgm:prSet/>
      <dgm:spPr/>
      <dgm:t>
        <a:bodyPr/>
        <a:lstStyle/>
        <a:p>
          <a:endParaRPr lang="en-US"/>
        </a:p>
      </dgm:t>
    </dgm:pt>
    <dgm:pt modelId="{B3BC933F-9258-40B1-8175-61E12A3940E6}" type="sibTrans" cxnId="{6A0037E4-6331-4550-856B-1E1F1D2EC717}">
      <dgm:prSet/>
      <dgm:spPr/>
      <dgm:t>
        <a:bodyPr/>
        <a:lstStyle/>
        <a:p>
          <a:endParaRPr lang="en-US"/>
        </a:p>
      </dgm:t>
    </dgm:pt>
    <dgm:pt modelId="{05BD8C8D-87FD-42B5-BC56-A68D49F3A96C}">
      <dgm:prSet/>
      <dgm:spPr/>
      <dgm:t>
        <a:bodyPr/>
        <a:lstStyle/>
        <a:p>
          <a:r>
            <a:rPr lang="en-US" b="1"/>
            <a:t>Decentralization Prevents Control by a Single Entity</a:t>
          </a:r>
          <a:r>
            <a:rPr lang="en-US"/>
            <a:t>:</a:t>
          </a:r>
        </a:p>
      </dgm:t>
    </dgm:pt>
    <dgm:pt modelId="{AA94724E-ED01-491C-99C3-61C9BDCB0F13}" type="parTrans" cxnId="{DACC4133-FBBD-4E5E-82E4-336CA415D0B1}">
      <dgm:prSet/>
      <dgm:spPr/>
      <dgm:t>
        <a:bodyPr/>
        <a:lstStyle/>
        <a:p>
          <a:endParaRPr lang="en-US"/>
        </a:p>
      </dgm:t>
    </dgm:pt>
    <dgm:pt modelId="{5F4F90CC-CC03-4169-9EF5-71D62E976F8B}" type="sibTrans" cxnId="{DACC4133-FBBD-4E5E-82E4-336CA415D0B1}">
      <dgm:prSet/>
      <dgm:spPr/>
      <dgm:t>
        <a:bodyPr/>
        <a:lstStyle/>
        <a:p>
          <a:endParaRPr lang="en-US"/>
        </a:p>
      </dgm:t>
    </dgm:pt>
    <dgm:pt modelId="{8B38257E-EE93-45A5-A275-1AB161C9F0D5}">
      <dgm:prSet/>
      <dgm:spPr/>
      <dgm:t>
        <a:bodyPr/>
        <a:lstStyle/>
        <a:p>
          <a:r>
            <a:rPr lang="en-US"/>
            <a:t>There is no central authority controlling the data. It is managed by a decentralized network of nodes, ensuring no single person or institution has the power to alter the promises.</a:t>
          </a:r>
        </a:p>
      </dgm:t>
    </dgm:pt>
    <dgm:pt modelId="{A54E4D96-AED2-4EBD-88CC-A19D86D88151}" type="parTrans" cxnId="{C68D07A3-A0B6-467F-BD8B-A5511DC1C9F2}">
      <dgm:prSet/>
      <dgm:spPr/>
      <dgm:t>
        <a:bodyPr/>
        <a:lstStyle/>
        <a:p>
          <a:endParaRPr lang="en-US"/>
        </a:p>
      </dgm:t>
    </dgm:pt>
    <dgm:pt modelId="{C199A4C4-886B-4B1A-83C5-11BC28C34192}" type="sibTrans" cxnId="{C68D07A3-A0B6-467F-BD8B-A5511DC1C9F2}">
      <dgm:prSet/>
      <dgm:spPr/>
      <dgm:t>
        <a:bodyPr/>
        <a:lstStyle/>
        <a:p>
          <a:endParaRPr lang="en-US"/>
        </a:p>
      </dgm:t>
    </dgm:pt>
    <dgm:pt modelId="{0463D4B7-23C7-486C-B130-A15FF3397C76}">
      <dgm:prSet/>
      <dgm:spPr/>
      <dgm:t>
        <a:bodyPr/>
        <a:lstStyle/>
        <a:p>
          <a:r>
            <a:rPr lang="en-US"/>
            <a:t>The distributed nature protects the integrity of the data even if some nodes are compromised.</a:t>
          </a:r>
        </a:p>
      </dgm:t>
    </dgm:pt>
    <dgm:pt modelId="{4843B980-A71F-4D75-AF8C-A7B32C25688F}" type="parTrans" cxnId="{5480FA87-5114-4948-B1A8-95A0E3235B17}">
      <dgm:prSet/>
      <dgm:spPr/>
      <dgm:t>
        <a:bodyPr/>
        <a:lstStyle/>
        <a:p>
          <a:endParaRPr lang="en-US"/>
        </a:p>
      </dgm:t>
    </dgm:pt>
    <dgm:pt modelId="{BDA28823-EBF2-4E2A-BB88-7F71D3F31D39}" type="sibTrans" cxnId="{5480FA87-5114-4948-B1A8-95A0E3235B17}">
      <dgm:prSet/>
      <dgm:spPr/>
      <dgm:t>
        <a:bodyPr/>
        <a:lstStyle/>
        <a:p>
          <a:endParaRPr lang="en-US"/>
        </a:p>
      </dgm:t>
    </dgm:pt>
    <dgm:pt modelId="{2A743FD3-532B-47F4-9787-624E22708334}" type="pres">
      <dgm:prSet presAssocID="{D7D43FD6-BF40-418A-B3EB-97104CF697FD}" presName="linear" presStyleCnt="0">
        <dgm:presLayoutVars>
          <dgm:dir/>
          <dgm:animLvl val="lvl"/>
          <dgm:resizeHandles val="exact"/>
        </dgm:presLayoutVars>
      </dgm:prSet>
      <dgm:spPr/>
    </dgm:pt>
    <dgm:pt modelId="{C05C84CB-354A-467C-B3E7-C56A7FF0B142}" type="pres">
      <dgm:prSet presAssocID="{92814F19-FBA1-4874-B9B3-2EBA34079881}" presName="parentLin" presStyleCnt="0"/>
      <dgm:spPr/>
    </dgm:pt>
    <dgm:pt modelId="{2D0A9EFC-7685-4C4B-BD35-82CF0E11E79F}" type="pres">
      <dgm:prSet presAssocID="{92814F19-FBA1-4874-B9B3-2EBA34079881}" presName="parentLeftMargin" presStyleLbl="node1" presStyleIdx="0" presStyleCnt="3"/>
      <dgm:spPr/>
    </dgm:pt>
    <dgm:pt modelId="{28C3E049-684D-4F89-8AF4-D0499ACBDFA7}" type="pres">
      <dgm:prSet presAssocID="{92814F19-FBA1-4874-B9B3-2EBA340798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13C42C-09D5-4F42-9E8B-0FE0A22813E8}" type="pres">
      <dgm:prSet presAssocID="{92814F19-FBA1-4874-B9B3-2EBA34079881}" presName="negativeSpace" presStyleCnt="0"/>
      <dgm:spPr/>
    </dgm:pt>
    <dgm:pt modelId="{2899F19A-1A71-4AD1-B2D9-16DBBB94AAB5}" type="pres">
      <dgm:prSet presAssocID="{92814F19-FBA1-4874-B9B3-2EBA34079881}" presName="childText" presStyleLbl="conFgAcc1" presStyleIdx="0" presStyleCnt="3">
        <dgm:presLayoutVars>
          <dgm:bulletEnabled val="1"/>
        </dgm:presLayoutVars>
      </dgm:prSet>
      <dgm:spPr/>
    </dgm:pt>
    <dgm:pt modelId="{091B6BAC-1C13-4BB6-AAB5-733425C631A4}" type="pres">
      <dgm:prSet presAssocID="{12A5ED7E-596E-4380-8653-DECA7AC9E553}" presName="spaceBetweenRectangles" presStyleCnt="0"/>
      <dgm:spPr/>
    </dgm:pt>
    <dgm:pt modelId="{A2E833EC-3DDC-4D76-A85B-17F139F05F8A}" type="pres">
      <dgm:prSet presAssocID="{9E8884D2-757B-46B4-9F14-7BCED4841CE7}" presName="parentLin" presStyleCnt="0"/>
      <dgm:spPr/>
    </dgm:pt>
    <dgm:pt modelId="{E510D121-3446-4F68-8691-5661D070BDF9}" type="pres">
      <dgm:prSet presAssocID="{9E8884D2-757B-46B4-9F14-7BCED4841CE7}" presName="parentLeftMargin" presStyleLbl="node1" presStyleIdx="0" presStyleCnt="3"/>
      <dgm:spPr/>
    </dgm:pt>
    <dgm:pt modelId="{2A5B37E3-1EA1-4835-9376-CD1D5A3A722B}" type="pres">
      <dgm:prSet presAssocID="{9E8884D2-757B-46B4-9F14-7BCED4841C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6E7E4C-25E1-4EE9-BCBC-7045757177CB}" type="pres">
      <dgm:prSet presAssocID="{9E8884D2-757B-46B4-9F14-7BCED4841CE7}" presName="negativeSpace" presStyleCnt="0"/>
      <dgm:spPr/>
    </dgm:pt>
    <dgm:pt modelId="{9509014A-E105-44E7-BDC9-21909BCD2ED9}" type="pres">
      <dgm:prSet presAssocID="{9E8884D2-757B-46B4-9F14-7BCED4841CE7}" presName="childText" presStyleLbl="conFgAcc1" presStyleIdx="1" presStyleCnt="3">
        <dgm:presLayoutVars>
          <dgm:bulletEnabled val="1"/>
        </dgm:presLayoutVars>
      </dgm:prSet>
      <dgm:spPr/>
    </dgm:pt>
    <dgm:pt modelId="{63F79FBE-F5BA-4ED4-8297-799C35CB5AB8}" type="pres">
      <dgm:prSet presAssocID="{DC757128-05B3-4244-8D53-7E0FA0C74C7E}" presName="spaceBetweenRectangles" presStyleCnt="0"/>
      <dgm:spPr/>
    </dgm:pt>
    <dgm:pt modelId="{953CF001-18D5-4841-858B-B71FC6FF12DB}" type="pres">
      <dgm:prSet presAssocID="{05BD8C8D-87FD-42B5-BC56-A68D49F3A96C}" presName="parentLin" presStyleCnt="0"/>
      <dgm:spPr/>
    </dgm:pt>
    <dgm:pt modelId="{509D8C6B-FEFC-4345-9E58-2EE95F5EBA09}" type="pres">
      <dgm:prSet presAssocID="{05BD8C8D-87FD-42B5-BC56-A68D49F3A96C}" presName="parentLeftMargin" presStyleLbl="node1" presStyleIdx="1" presStyleCnt="3"/>
      <dgm:spPr/>
    </dgm:pt>
    <dgm:pt modelId="{FD385B47-460F-4F10-B4DE-E0ED27D80ECB}" type="pres">
      <dgm:prSet presAssocID="{05BD8C8D-87FD-42B5-BC56-A68D49F3A9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57F5DF-5105-4EB1-B243-61E3F9B52E24}" type="pres">
      <dgm:prSet presAssocID="{05BD8C8D-87FD-42B5-BC56-A68D49F3A96C}" presName="negativeSpace" presStyleCnt="0"/>
      <dgm:spPr/>
    </dgm:pt>
    <dgm:pt modelId="{90BA02B8-AD8A-4F8E-B893-8DCF0AC36153}" type="pres">
      <dgm:prSet presAssocID="{05BD8C8D-87FD-42B5-BC56-A68D49F3A9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211E90C-5C97-4CA7-A3F2-B476FBDA7116}" srcId="{92814F19-FBA1-4874-B9B3-2EBA34079881}" destId="{CC363162-B417-49C6-890A-D8D713E83C9E}" srcOrd="0" destOrd="0" parTransId="{57C51352-AA25-43BF-98DA-99D0513E74F0}" sibTransId="{0708D177-32F1-41EC-8EF2-186C3E3877F0}"/>
    <dgm:cxn modelId="{3AD1DC0D-CA19-4496-BE5D-7E240D820A27}" type="presOf" srcId="{92814F19-FBA1-4874-B9B3-2EBA34079881}" destId="{28C3E049-684D-4F89-8AF4-D0499ACBDFA7}" srcOrd="1" destOrd="0" presId="urn:microsoft.com/office/officeart/2005/8/layout/list1"/>
    <dgm:cxn modelId="{5045D61F-6833-4355-B136-44CDDFA13550}" type="presOf" srcId="{9E8884D2-757B-46B4-9F14-7BCED4841CE7}" destId="{2A5B37E3-1EA1-4835-9376-CD1D5A3A722B}" srcOrd="1" destOrd="0" presId="urn:microsoft.com/office/officeart/2005/8/layout/list1"/>
    <dgm:cxn modelId="{7821D628-881F-4F4D-9FFD-B10DEEA7A631}" type="presOf" srcId="{D7D43FD6-BF40-418A-B3EB-97104CF697FD}" destId="{2A743FD3-532B-47F4-9787-624E22708334}" srcOrd="0" destOrd="0" presId="urn:microsoft.com/office/officeart/2005/8/layout/list1"/>
    <dgm:cxn modelId="{05FB2131-74B0-46AF-8A94-66C5CF072D5C}" srcId="{9E8884D2-757B-46B4-9F14-7BCED4841CE7}" destId="{1644E97A-125C-4E4D-8EF2-9C94799EF6A9}" srcOrd="0" destOrd="0" parTransId="{2A1C0643-C9DE-4DE4-AFE3-EC9DE1596FF5}" sibTransId="{A2A669EE-4D9D-4F4D-861C-45CE2C993DB5}"/>
    <dgm:cxn modelId="{DACC4133-FBBD-4E5E-82E4-336CA415D0B1}" srcId="{D7D43FD6-BF40-418A-B3EB-97104CF697FD}" destId="{05BD8C8D-87FD-42B5-BC56-A68D49F3A96C}" srcOrd="2" destOrd="0" parTransId="{AA94724E-ED01-491C-99C3-61C9BDCB0F13}" sibTransId="{5F4F90CC-CC03-4169-9EF5-71D62E976F8B}"/>
    <dgm:cxn modelId="{BEE2F56C-28B1-4906-9EF6-7EDC8C2EB64E}" srcId="{D7D43FD6-BF40-418A-B3EB-97104CF697FD}" destId="{92814F19-FBA1-4874-B9B3-2EBA34079881}" srcOrd="0" destOrd="0" parTransId="{5D17D59A-ECB3-4442-9DB2-AC2B56A4A6C6}" sibTransId="{12A5ED7E-596E-4380-8653-DECA7AC9E553}"/>
    <dgm:cxn modelId="{14AAF478-8448-4686-8DC0-872C401B2B2B}" type="presOf" srcId="{92814F19-FBA1-4874-B9B3-2EBA34079881}" destId="{2D0A9EFC-7685-4C4B-BD35-82CF0E11E79F}" srcOrd="0" destOrd="0" presId="urn:microsoft.com/office/officeart/2005/8/layout/list1"/>
    <dgm:cxn modelId="{51470383-6188-41F4-A5F4-79DA683D7C81}" type="presOf" srcId="{0463D4B7-23C7-486C-B130-A15FF3397C76}" destId="{90BA02B8-AD8A-4F8E-B893-8DCF0AC36153}" srcOrd="0" destOrd="1" presId="urn:microsoft.com/office/officeart/2005/8/layout/list1"/>
    <dgm:cxn modelId="{5480FA87-5114-4948-B1A8-95A0E3235B17}" srcId="{05BD8C8D-87FD-42B5-BC56-A68D49F3A96C}" destId="{0463D4B7-23C7-486C-B130-A15FF3397C76}" srcOrd="1" destOrd="0" parTransId="{4843B980-A71F-4D75-AF8C-A7B32C25688F}" sibTransId="{BDA28823-EBF2-4E2A-BB88-7F71D3F31D39}"/>
    <dgm:cxn modelId="{36B9248F-A78F-4D64-9993-33A82CE4722E}" type="presOf" srcId="{1644E97A-125C-4E4D-8EF2-9C94799EF6A9}" destId="{9509014A-E105-44E7-BDC9-21909BCD2ED9}" srcOrd="0" destOrd="0" presId="urn:microsoft.com/office/officeart/2005/8/layout/list1"/>
    <dgm:cxn modelId="{AAD45695-3767-41CC-9CAB-1E3462FDFF2D}" type="presOf" srcId="{05BD8C8D-87FD-42B5-BC56-A68D49F3A96C}" destId="{FD385B47-460F-4F10-B4DE-E0ED27D80ECB}" srcOrd="1" destOrd="0" presId="urn:microsoft.com/office/officeart/2005/8/layout/list1"/>
    <dgm:cxn modelId="{5E946C99-B371-4A26-B044-3C47C649B514}" type="presOf" srcId="{CC363162-B417-49C6-890A-D8D713E83C9E}" destId="{2899F19A-1A71-4AD1-B2D9-16DBBB94AAB5}" srcOrd="0" destOrd="0" presId="urn:microsoft.com/office/officeart/2005/8/layout/list1"/>
    <dgm:cxn modelId="{C68D07A3-A0B6-467F-BD8B-A5511DC1C9F2}" srcId="{05BD8C8D-87FD-42B5-BC56-A68D49F3A96C}" destId="{8B38257E-EE93-45A5-A275-1AB161C9F0D5}" srcOrd="0" destOrd="0" parTransId="{A54E4D96-AED2-4EBD-88CC-A19D86D88151}" sibTransId="{C199A4C4-886B-4B1A-83C5-11BC28C34192}"/>
    <dgm:cxn modelId="{9AD08FAF-7E83-49C8-9265-601CE0CF0218}" srcId="{D7D43FD6-BF40-418A-B3EB-97104CF697FD}" destId="{9E8884D2-757B-46B4-9F14-7BCED4841CE7}" srcOrd="1" destOrd="0" parTransId="{B1D664EF-E920-4A4D-AE65-D57E5B5DFE6D}" sibTransId="{DC757128-05B3-4244-8D53-7E0FA0C74C7E}"/>
    <dgm:cxn modelId="{A2A985B0-1C84-4AA5-BEB7-EC903F763961}" type="presOf" srcId="{05BD8C8D-87FD-42B5-BC56-A68D49F3A96C}" destId="{509D8C6B-FEFC-4345-9E58-2EE95F5EBA09}" srcOrd="0" destOrd="0" presId="urn:microsoft.com/office/officeart/2005/8/layout/list1"/>
    <dgm:cxn modelId="{5FB708B6-BCD6-400A-B04F-9B847F33F673}" type="presOf" srcId="{8B38257E-EE93-45A5-A275-1AB161C9F0D5}" destId="{90BA02B8-AD8A-4F8E-B893-8DCF0AC36153}" srcOrd="0" destOrd="0" presId="urn:microsoft.com/office/officeart/2005/8/layout/list1"/>
    <dgm:cxn modelId="{7D8272D5-940C-40F7-A414-2699100381B3}" type="presOf" srcId="{BFC81463-D923-405A-8E78-4EF0EF42BAC6}" destId="{2899F19A-1A71-4AD1-B2D9-16DBBB94AAB5}" srcOrd="0" destOrd="1" presId="urn:microsoft.com/office/officeart/2005/8/layout/list1"/>
    <dgm:cxn modelId="{22E2CDE0-8613-4AC8-BC0D-FB8B23470C0D}" type="presOf" srcId="{EA5538B5-C81E-43CC-8DAB-C87BC9EEC647}" destId="{9509014A-E105-44E7-BDC9-21909BCD2ED9}" srcOrd="0" destOrd="1" presId="urn:microsoft.com/office/officeart/2005/8/layout/list1"/>
    <dgm:cxn modelId="{6A0037E4-6331-4550-856B-1E1F1D2EC717}" srcId="{9E8884D2-757B-46B4-9F14-7BCED4841CE7}" destId="{EA5538B5-C81E-43CC-8DAB-C87BC9EEC647}" srcOrd="1" destOrd="0" parTransId="{63F598B2-CD02-4533-A5D2-77A6A903F0F1}" sibTransId="{B3BC933F-9258-40B1-8175-61E12A3940E6}"/>
    <dgm:cxn modelId="{54CBE4F0-0763-463D-ABEF-B44DC8002CAD}" srcId="{92814F19-FBA1-4874-B9B3-2EBA34079881}" destId="{BFC81463-D923-405A-8E78-4EF0EF42BAC6}" srcOrd="1" destOrd="0" parTransId="{CF8512D4-37DE-4FAB-9AE3-71F285E38279}" sibTransId="{0ED9937D-1B51-4446-AF59-2F53505B4EC3}"/>
    <dgm:cxn modelId="{231981FB-E53D-44C1-9C67-741E812B5317}" type="presOf" srcId="{9E8884D2-757B-46B4-9F14-7BCED4841CE7}" destId="{E510D121-3446-4F68-8691-5661D070BDF9}" srcOrd="0" destOrd="0" presId="urn:microsoft.com/office/officeart/2005/8/layout/list1"/>
    <dgm:cxn modelId="{1108D270-DD39-498E-82B4-8E617EEE2F09}" type="presParOf" srcId="{2A743FD3-532B-47F4-9787-624E22708334}" destId="{C05C84CB-354A-467C-B3E7-C56A7FF0B142}" srcOrd="0" destOrd="0" presId="urn:microsoft.com/office/officeart/2005/8/layout/list1"/>
    <dgm:cxn modelId="{304703D8-ADDB-4148-A92C-0632FF286BF7}" type="presParOf" srcId="{C05C84CB-354A-467C-B3E7-C56A7FF0B142}" destId="{2D0A9EFC-7685-4C4B-BD35-82CF0E11E79F}" srcOrd="0" destOrd="0" presId="urn:microsoft.com/office/officeart/2005/8/layout/list1"/>
    <dgm:cxn modelId="{111D350C-7DF7-43F1-9918-A5A5D1BA9065}" type="presParOf" srcId="{C05C84CB-354A-467C-B3E7-C56A7FF0B142}" destId="{28C3E049-684D-4F89-8AF4-D0499ACBDFA7}" srcOrd="1" destOrd="0" presId="urn:microsoft.com/office/officeart/2005/8/layout/list1"/>
    <dgm:cxn modelId="{85958456-DC5E-4CCB-9AD6-BAFF985E3A9F}" type="presParOf" srcId="{2A743FD3-532B-47F4-9787-624E22708334}" destId="{B613C42C-09D5-4F42-9E8B-0FE0A22813E8}" srcOrd="1" destOrd="0" presId="urn:microsoft.com/office/officeart/2005/8/layout/list1"/>
    <dgm:cxn modelId="{B7CF7B0D-98C8-4010-BB16-0D6ECD685413}" type="presParOf" srcId="{2A743FD3-532B-47F4-9787-624E22708334}" destId="{2899F19A-1A71-4AD1-B2D9-16DBBB94AAB5}" srcOrd="2" destOrd="0" presId="urn:microsoft.com/office/officeart/2005/8/layout/list1"/>
    <dgm:cxn modelId="{7897D889-A755-4C86-8B9C-07AB18A9AA70}" type="presParOf" srcId="{2A743FD3-532B-47F4-9787-624E22708334}" destId="{091B6BAC-1C13-4BB6-AAB5-733425C631A4}" srcOrd="3" destOrd="0" presId="urn:microsoft.com/office/officeart/2005/8/layout/list1"/>
    <dgm:cxn modelId="{0F6C95F2-5BFD-4E7F-80FD-2903BEA1876A}" type="presParOf" srcId="{2A743FD3-532B-47F4-9787-624E22708334}" destId="{A2E833EC-3DDC-4D76-A85B-17F139F05F8A}" srcOrd="4" destOrd="0" presId="urn:microsoft.com/office/officeart/2005/8/layout/list1"/>
    <dgm:cxn modelId="{58B8443E-ACCA-4350-8B8F-BC1BA6CFAEA7}" type="presParOf" srcId="{A2E833EC-3DDC-4D76-A85B-17F139F05F8A}" destId="{E510D121-3446-4F68-8691-5661D070BDF9}" srcOrd="0" destOrd="0" presId="urn:microsoft.com/office/officeart/2005/8/layout/list1"/>
    <dgm:cxn modelId="{FA1153A9-5713-40A1-AFCD-73F9395B3E02}" type="presParOf" srcId="{A2E833EC-3DDC-4D76-A85B-17F139F05F8A}" destId="{2A5B37E3-1EA1-4835-9376-CD1D5A3A722B}" srcOrd="1" destOrd="0" presId="urn:microsoft.com/office/officeart/2005/8/layout/list1"/>
    <dgm:cxn modelId="{4F9B118F-A637-4580-BC44-E6DADF596883}" type="presParOf" srcId="{2A743FD3-532B-47F4-9787-624E22708334}" destId="{456E7E4C-25E1-4EE9-BCBC-7045757177CB}" srcOrd="5" destOrd="0" presId="urn:microsoft.com/office/officeart/2005/8/layout/list1"/>
    <dgm:cxn modelId="{476185D8-213C-40AB-96E2-9F22D2CCC6C1}" type="presParOf" srcId="{2A743FD3-532B-47F4-9787-624E22708334}" destId="{9509014A-E105-44E7-BDC9-21909BCD2ED9}" srcOrd="6" destOrd="0" presId="urn:microsoft.com/office/officeart/2005/8/layout/list1"/>
    <dgm:cxn modelId="{A79C336A-26B6-4047-90AC-B8BFF199BF53}" type="presParOf" srcId="{2A743FD3-532B-47F4-9787-624E22708334}" destId="{63F79FBE-F5BA-4ED4-8297-799C35CB5AB8}" srcOrd="7" destOrd="0" presId="urn:microsoft.com/office/officeart/2005/8/layout/list1"/>
    <dgm:cxn modelId="{84A67FF7-01FD-4E0D-AE90-FF2252C37A95}" type="presParOf" srcId="{2A743FD3-532B-47F4-9787-624E22708334}" destId="{953CF001-18D5-4841-858B-B71FC6FF12DB}" srcOrd="8" destOrd="0" presId="urn:microsoft.com/office/officeart/2005/8/layout/list1"/>
    <dgm:cxn modelId="{437777D6-7257-477D-AEE1-7D9C6B308994}" type="presParOf" srcId="{953CF001-18D5-4841-858B-B71FC6FF12DB}" destId="{509D8C6B-FEFC-4345-9E58-2EE95F5EBA09}" srcOrd="0" destOrd="0" presId="urn:microsoft.com/office/officeart/2005/8/layout/list1"/>
    <dgm:cxn modelId="{91F80232-5549-4DBA-9414-D244F49EC368}" type="presParOf" srcId="{953CF001-18D5-4841-858B-B71FC6FF12DB}" destId="{FD385B47-460F-4F10-B4DE-E0ED27D80ECB}" srcOrd="1" destOrd="0" presId="urn:microsoft.com/office/officeart/2005/8/layout/list1"/>
    <dgm:cxn modelId="{5A576B0B-A4D7-47F2-93A6-8D873995DC73}" type="presParOf" srcId="{2A743FD3-532B-47F4-9787-624E22708334}" destId="{1357F5DF-5105-4EB1-B243-61E3F9B52E24}" srcOrd="9" destOrd="0" presId="urn:microsoft.com/office/officeart/2005/8/layout/list1"/>
    <dgm:cxn modelId="{D99B52D5-9EC6-4C6F-A270-BFCE41CE08E0}" type="presParOf" srcId="{2A743FD3-532B-47F4-9787-624E22708334}" destId="{90BA02B8-AD8A-4F8E-B893-8DCF0AC361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D2D1C-CA26-4016-8902-3DB3E12108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9479E2-0D9D-4F4C-8291-E7CD1B892846}">
      <dgm:prSet/>
      <dgm:spPr/>
      <dgm:t>
        <a:bodyPr/>
        <a:lstStyle/>
        <a:p>
          <a:r>
            <a:rPr lang="en-US" b="1"/>
            <a:t>Trust and Credibility</a:t>
          </a:r>
          <a:r>
            <a:rPr lang="en-US"/>
            <a:t>:</a:t>
          </a:r>
        </a:p>
      </dgm:t>
    </dgm:pt>
    <dgm:pt modelId="{37E16E38-8D96-48A1-A7C9-02C22223DBDD}" type="parTrans" cxnId="{E665C02A-DBAD-4B1B-8D91-842F131DD9A9}">
      <dgm:prSet/>
      <dgm:spPr/>
      <dgm:t>
        <a:bodyPr/>
        <a:lstStyle/>
        <a:p>
          <a:endParaRPr lang="en-US"/>
        </a:p>
      </dgm:t>
    </dgm:pt>
    <dgm:pt modelId="{7C4246C4-45E8-47CB-BBF3-6199FFFB6003}" type="sibTrans" cxnId="{E665C02A-DBAD-4B1B-8D91-842F131DD9A9}">
      <dgm:prSet/>
      <dgm:spPr/>
      <dgm:t>
        <a:bodyPr/>
        <a:lstStyle/>
        <a:p>
          <a:endParaRPr lang="en-US"/>
        </a:p>
      </dgm:t>
    </dgm:pt>
    <dgm:pt modelId="{B3158572-E3AC-45E8-8E29-F01509CCF1D5}">
      <dgm:prSet/>
      <dgm:spPr/>
      <dgm:t>
        <a:bodyPr/>
        <a:lstStyle/>
        <a:p>
          <a:r>
            <a:rPr lang="en-US"/>
            <a:t>Using blockchain builds trust because users know the data is tamper-proof. Political promises logged on a blockchain carry more credibility since they can be verified by anyone, and their integrity is assured.</a:t>
          </a:r>
        </a:p>
      </dgm:t>
    </dgm:pt>
    <dgm:pt modelId="{70E0290D-AC49-455B-A58E-6EA36F17B910}" type="parTrans" cxnId="{4DE5CBA4-575C-4FEB-BF23-811DA7619388}">
      <dgm:prSet/>
      <dgm:spPr/>
      <dgm:t>
        <a:bodyPr/>
        <a:lstStyle/>
        <a:p>
          <a:endParaRPr lang="en-US"/>
        </a:p>
      </dgm:t>
    </dgm:pt>
    <dgm:pt modelId="{697F0B07-F3BE-4490-AFEB-6EC907FE0941}" type="sibTrans" cxnId="{4DE5CBA4-575C-4FEB-BF23-811DA7619388}">
      <dgm:prSet/>
      <dgm:spPr/>
      <dgm:t>
        <a:bodyPr/>
        <a:lstStyle/>
        <a:p>
          <a:endParaRPr lang="en-US"/>
        </a:p>
      </dgm:t>
    </dgm:pt>
    <dgm:pt modelId="{7F4DACF9-FFF7-4951-8997-C21AF499F31D}">
      <dgm:prSet/>
      <dgm:spPr/>
      <dgm:t>
        <a:bodyPr/>
        <a:lstStyle/>
        <a:p>
          <a:r>
            <a:rPr lang="en-US" b="1"/>
            <a:t>Historical Record</a:t>
          </a:r>
          <a:r>
            <a:rPr lang="en-US"/>
            <a:t>:</a:t>
          </a:r>
        </a:p>
      </dgm:t>
    </dgm:pt>
    <dgm:pt modelId="{F5CDB944-478F-443A-9308-374E4CE0D299}" type="parTrans" cxnId="{1B898893-E853-40A6-A723-E00DEAA31509}">
      <dgm:prSet/>
      <dgm:spPr/>
      <dgm:t>
        <a:bodyPr/>
        <a:lstStyle/>
        <a:p>
          <a:endParaRPr lang="en-US"/>
        </a:p>
      </dgm:t>
    </dgm:pt>
    <dgm:pt modelId="{0C844185-C9E9-4B45-972A-04295BEBAC68}" type="sibTrans" cxnId="{1B898893-E853-40A6-A723-E00DEAA31509}">
      <dgm:prSet/>
      <dgm:spPr/>
      <dgm:t>
        <a:bodyPr/>
        <a:lstStyle/>
        <a:p>
          <a:endParaRPr lang="en-US"/>
        </a:p>
      </dgm:t>
    </dgm:pt>
    <dgm:pt modelId="{34647196-EB83-4F90-9F54-E383F8E26D22}">
      <dgm:prSet/>
      <dgm:spPr/>
      <dgm:t>
        <a:bodyPr/>
        <a:lstStyle/>
        <a:p>
          <a:r>
            <a:rPr lang="en-US"/>
            <a:t>Blockchain acts as a permanent ledger, allowing promises to be stored and referenced long into the future. It creates a historical record of political promises that can be accessed by future generations, ensuring continuity and accountability over time.</a:t>
          </a:r>
        </a:p>
      </dgm:t>
    </dgm:pt>
    <dgm:pt modelId="{B1F9623E-0684-4139-83EF-72CCE69F55AC}" type="parTrans" cxnId="{53CB14D4-BB32-4026-B272-DB7446B122E1}">
      <dgm:prSet/>
      <dgm:spPr/>
      <dgm:t>
        <a:bodyPr/>
        <a:lstStyle/>
        <a:p>
          <a:endParaRPr lang="en-US"/>
        </a:p>
      </dgm:t>
    </dgm:pt>
    <dgm:pt modelId="{326E292D-3CED-465D-9BAC-C14436042F82}" type="sibTrans" cxnId="{53CB14D4-BB32-4026-B272-DB7446B122E1}">
      <dgm:prSet/>
      <dgm:spPr/>
      <dgm:t>
        <a:bodyPr/>
        <a:lstStyle/>
        <a:p>
          <a:endParaRPr lang="en-US"/>
        </a:p>
      </dgm:t>
    </dgm:pt>
    <dgm:pt modelId="{BBD93C9C-10BD-4C76-A0D0-85C393F0C249}" type="pres">
      <dgm:prSet presAssocID="{9BAD2D1C-CA26-4016-8902-3DB3E1210814}" presName="linear" presStyleCnt="0">
        <dgm:presLayoutVars>
          <dgm:animLvl val="lvl"/>
          <dgm:resizeHandles val="exact"/>
        </dgm:presLayoutVars>
      </dgm:prSet>
      <dgm:spPr/>
    </dgm:pt>
    <dgm:pt modelId="{F210F778-B9B6-48E4-8CB7-5A646D682D6F}" type="pres">
      <dgm:prSet presAssocID="{3E9479E2-0D9D-4F4C-8291-E7CD1B8928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1C3812-EE00-45F7-9EC8-A01AE8977A19}" type="pres">
      <dgm:prSet presAssocID="{7C4246C4-45E8-47CB-BBF3-6199FFFB6003}" presName="spacer" presStyleCnt="0"/>
      <dgm:spPr/>
    </dgm:pt>
    <dgm:pt modelId="{F9CFFAF0-B9B5-4DD2-8AFE-A42E3A96798F}" type="pres">
      <dgm:prSet presAssocID="{B3158572-E3AC-45E8-8E29-F01509CCF1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041C17-A64E-48F4-AC33-C26F9953A11B}" type="pres">
      <dgm:prSet presAssocID="{697F0B07-F3BE-4490-AFEB-6EC907FE0941}" presName="spacer" presStyleCnt="0"/>
      <dgm:spPr/>
    </dgm:pt>
    <dgm:pt modelId="{DFFD9589-F8A5-4613-B37F-5E2914314B5E}" type="pres">
      <dgm:prSet presAssocID="{7F4DACF9-FFF7-4951-8997-C21AF499F3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A4710F-9829-43E1-8DC3-DE88CBEF331D}" type="pres">
      <dgm:prSet presAssocID="{0C844185-C9E9-4B45-972A-04295BEBAC68}" presName="spacer" presStyleCnt="0"/>
      <dgm:spPr/>
    </dgm:pt>
    <dgm:pt modelId="{180F5A20-A8F9-4032-972B-069D0C4C5DA4}" type="pres">
      <dgm:prSet presAssocID="{34647196-EB83-4F90-9F54-E383F8E26D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65C02A-DBAD-4B1B-8D91-842F131DD9A9}" srcId="{9BAD2D1C-CA26-4016-8902-3DB3E1210814}" destId="{3E9479E2-0D9D-4F4C-8291-E7CD1B892846}" srcOrd="0" destOrd="0" parTransId="{37E16E38-8D96-48A1-A7C9-02C22223DBDD}" sibTransId="{7C4246C4-45E8-47CB-BBF3-6199FFFB6003}"/>
    <dgm:cxn modelId="{BDC4E86B-3FC5-4F89-8355-2D12E607BB5B}" type="presOf" srcId="{7F4DACF9-FFF7-4951-8997-C21AF499F31D}" destId="{DFFD9589-F8A5-4613-B37F-5E2914314B5E}" srcOrd="0" destOrd="0" presId="urn:microsoft.com/office/officeart/2005/8/layout/vList2"/>
    <dgm:cxn modelId="{30C3D870-9739-4955-B647-48AAAC47404C}" type="presOf" srcId="{9BAD2D1C-CA26-4016-8902-3DB3E1210814}" destId="{BBD93C9C-10BD-4C76-A0D0-85C393F0C249}" srcOrd="0" destOrd="0" presId="urn:microsoft.com/office/officeart/2005/8/layout/vList2"/>
    <dgm:cxn modelId="{5E11CF76-15C0-45C2-AEC0-B8D19A4A4DDF}" type="presOf" srcId="{34647196-EB83-4F90-9F54-E383F8E26D22}" destId="{180F5A20-A8F9-4032-972B-069D0C4C5DA4}" srcOrd="0" destOrd="0" presId="urn:microsoft.com/office/officeart/2005/8/layout/vList2"/>
    <dgm:cxn modelId="{1B898893-E853-40A6-A723-E00DEAA31509}" srcId="{9BAD2D1C-CA26-4016-8902-3DB3E1210814}" destId="{7F4DACF9-FFF7-4951-8997-C21AF499F31D}" srcOrd="2" destOrd="0" parTransId="{F5CDB944-478F-443A-9308-374E4CE0D299}" sibTransId="{0C844185-C9E9-4B45-972A-04295BEBAC68}"/>
    <dgm:cxn modelId="{4DE5CBA4-575C-4FEB-BF23-811DA7619388}" srcId="{9BAD2D1C-CA26-4016-8902-3DB3E1210814}" destId="{B3158572-E3AC-45E8-8E29-F01509CCF1D5}" srcOrd="1" destOrd="0" parTransId="{70E0290D-AC49-455B-A58E-6EA36F17B910}" sibTransId="{697F0B07-F3BE-4490-AFEB-6EC907FE0941}"/>
    <dgm:cxn modelId="{525C81B3-993A-49D9-B978-9192164723FC}" type="presOf" srcId="{B3158572-E3AC-45E8-8E29-F01509CCF1D5}" destId="{F9CFFAF0-B9B5-4DD2-8AFE-A42E3A96798F}" srcOrd="0" destOrd="0" presId="urn:microsoft.com/office/officeart/2005/8/layout/vList2"/>
    <dgm:cxn modelId="{53CB14D4-BB32-4026-B272-DB7446B122E1}" srcId="{9BAD2D1C-CA26-4016-8902-3DB3E1210814}" destId="{34647196-EB83-4F90-9F54-E383F8E26D22}" srcOrd="3" destOrd="0" parTransId="{B1F9623E-0684-4139-83EF-72CCE69F55AC}" sibTransId="{326E292D-3CED-465D-9BAC-C14436042F82}"/>
    <dgm:cxn modelId="{0ADD03E4-837F-4F8E-9E8C-63B34F82A71D}" type="presOf" srcId="{3E9479E2-0D9D-4F4C-8291-E7CD1B892846}" destId="{F210F778-B9B6-48E4-8CB7-5A646D682D6F}" srcOrd="0" destOrd="0" presId="urn:microsoft.com/office/officeart/2005/8/layout/vList2"/>
    <dgm:cxn modelId="{07262891-466A-47CC-82C0-C2118D0A2753}" type="presParOf" srcId="{BBD93C9C-10BD-4C76-A0D0-85C393F0C249}" destId="{F210F778-B9B6-48E4-8CB7-5A646D682D6F}" srcOrd="0" destOrd="0" presId="urn:microsoft.com/office/officeart/2005/8/layout/vList2"/>
    <dgm:cxn modelId="{83BD30F9-FDC7-44C1-9136-BC13E2E67D0E}" type="presParOf" srcId="{BBD93C9C-10BD-4C76-A0D0-85C393F0C249}" destId="{EE1C3812-EE00-45F7-9EC8-A01AE8977A19}" srcOrd="1" destOrd="0" presId="urn:microsoft.com/office/officeart/2005/8/layout/vList2"/>
    <dgm:cxn modelId="{1FBB9017-92A4-4AB6-9A2A-327E9A68874F}" type="presParOf" srcId="{BBD93C9C-10BD-4C76-A0D0-85C393F0C249}" destId="{F9CFFAF0-B9B5-4DD2-8AFE-A42E3A96798F}" srcOrd="2" destOrd="0" presId="urn:microsoft.com/office/officeart/2005/8/layout/vList2"/>
    <dgm:cxn modelId="{05682BD3-3BB0-4F5B-A30B-43D562139594}" type="presParOf" srcId="{BBD93C9C-10BD-4C76-A0D0-85C393F0C249}" destId="{1B041C17-A64E-48F4-AC33-C26F9953A11B}" srcOrd="3" destOrd="0" presId="urn:microsoft.com/office/officeart/2005/8/layout/vList2"/>
    <dgm:cxn modelId="{AC3C7BC9-6C99-4A67-81A4-01607827E2A7}" type="presParOf" srcId="{BBD93C9C-10BD-4C76-A0D0-85C393F0C249}" destId="{DFFD9589-F8A5-4613-B37F-5E2914314B5E}" srcOrd="4" destOrd="0" presId="urn:microsoft.com/office/officeart/2005/8/layout/vList2"/>
    <dgm:cxn modelId="{867B90B5-00FA-4991-B825-8F3228A9DEBB}" type="presParOf" srcId="{BBD93C9C-10BD-4C76-A0D0-85C393F0C249}" destId="{8EA4710F-9829-43E1-8DC3-DE88CBEF331D}" srcOrd="5" destOrd="0" presId="urn:microsoft.com/office/officeart/2005/8/layout/vList2"/>
    <dgm:cxn modelId="{CB730F49-B11E-47A0-A27B-6442F0D0A152}" type="presParOf" srcId="{BBD93C9C-10BD-4C76-A0D0-85C393F0C249}" destId="{180F5A20-A8F9-4032-972B-069D0C4C5D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6F69D5-6C6B-43AC-AF6E-E31E568D2F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6527E54-08AC-4D74-812A-F0F1D8E6B337}">
      <dgm:prSet phldrT="[Text]" phldr="0"/>
      <dgm:spPr/>
      <dgm:t>
        <a:bodyPr/>
        <a:lstStyle/>
        <a:p>
          <a:r>
            <a:rPr lang="en-US" dirty="0">
              <a:latin typeface="Goudy Old Style"/>
            </a:rPr>
            <a:t>Promise1</a:t>
          </a:r>
          <a:endParaRPr lang="en-US" dirty="0"/>
        </a:p>
      </dgm:t>
    </dgm:pt>
    <dgm:pt modelId="{5A9580F2-E4B6-41E2-99F3-6EF5C17569F4}" type="parTrans" cxnId="{141F9237-7914-4509-84C8-15E5589F1FE6}">
      <dgm:prSet/>
      <dgm:spPr/>
    </dgm:pt>
    <dgm:pt modelId="{F910B82A-AF0D-4E68-8BC7-C1EBFF3EE2BC}" type="sibTrans" cxnId="{141F9237-7914-4509-84C8-15E5589F1FE6}">
      <dgm:prSet/>
      <dgm:spPr/>
    </dgm:pt>
    <dgm:pt modelId="{4B14A981-5DA2-4708-82FC-5FDCA08FF84F}">
      <dgm:prSet phldrT="[Text]" phldr="0"/>
      <dgm:spPr/>
      <dgm:t>
        <a:bodyPr/>
        <a:lstStyle/>
        <a:p>
          <a:r>
            <a:rPr lang="en-US" dirty="0">
              <a:latin typeface="Goudy Old Style"/>
            </a:rPr>
            <a:t>Promise2</a:t>
          </a:r>
          <a:endParaRPr lang="en-US" dirty="0"/>
        </a:p>
      </dgm:t>
    </dgm:pt>
    <dgm:pt modelId="{6E0291DF-3D10-460D-8293-5F2D7000B86C}" type="parTrans" cxnId="{42E44D42-C68D-4CA2-ABBF-37ACCA922AC0}">
      <dgm:prSet/>
      <dgm:spPr/>
    </dgm:pt>
    <dgm:pt modelId="{0EA8FCEA-C12C-4F7A-A127-460E048A1C5F}" type="sibTrans" cxnId="{42E44D42-C68D-4CA2-ABBF-37ACCA922AC0}">
      <dgm:prSet/>
      <dgm:spPr/>
    </dgm:pt>
    <dgm:pt modelId="{6D4D5374-0B99-410C-AFF6-8E33763D5DDB}">
      <dgm:prSet phldrT="[Text]" phldr="0"/>
      <dgm:spPr/>
      <dgm:t>
        <a:bodyPr/>
        <a:lstStyle/>
        <a:p>
          <a:r>
            <a:rPr lang="en-US" dirty="0">
              <a:latin typeface="Goudy Old Style"/>
            </a:rPr>
            <a:t>Promise3</a:t>
          </a:r>
          <a:endParaRPr lang="en-US" dirty="0"/>
        </a:p>
      </dgm:t>
    </dgm:pt>
    <dgm:pt modelId="{9B7201AF-5F7E-4A06-ACF9-7717534BF263}" type="parTrans" cxnId="{4D3E1B42-F1AB-446E-9C95-08FBC9E26F27}">
      <dgm:prSet/>
      <dgm:spPr/>
    </dgm:pt>
    <dgm:pt modelId="{23E07819-D291-467D-8AB2-D17C558C20FE}" type="sibTrans" cxnId="{4D3E1B42-F1AB-446E-9C95-08FBC9E26F27}">
      <dgm:prSet/>
      <dgm:spPr/>
    </dgm:pt>
    <dgm:pt modelId="{253477FF-C1E0-4750-BFFB-8612AA839E6D}">
      <dgm:prSet phldr="0"/>
      <dgm:spPr/>
      <dgm:t>
        <a:bodyPr/>
        <a:lstStyle/>
        <a:p>
          <a:pPr rtl="0"/>
          <a:r>
            <a:rPr lang="en-US" dirty="0">
              <a:latin typeface="Goudy Old Style"/>
            </a:rPr>
            <a:t>Delivered%</a:t>
          </a:r>
        </a:p>
      </dgm:t>
    </dgm:pt>
    <dgm:pt modelId="{B86A0662-F962-4F4C-AD36-888DD590856A}" type="parTrans" cxnId="{76BD0990-7527-4A02-864D-FB26A803FE47}">
      <dgm:prSet/>
      <dgm:spPr/>
    </dgm:pt>
    <dgm:pt modelId="{4155FE93-7295-4668-B1A8-F5B5F709BCB0}" type="sibTrans" cxnId="{76BD0990-7527-4A02-864D-FB26A803FE47}">
      <dgm:prSet/>
      <dgm:spPr/>
    </dgm:pt>
    <dgm:pt modelId="{DC55AEE7-36B6-4B0E-A258-EFBB798087DD}" type="pres">
      <dgm:prSet presAssocID="{536F69D5-6C6B-43AC-AF6E-E31E568D2FDA}" presName="CompostProcess" presStyleCnt="0">
        <dgm:presLayoutVars>
          <dgm:dir/>
          <dgm:resizeHandles val="exact"/>
        </dgm:presLayoutVars>
      </dgm:prSet>
      <dgm:spPr/>
    </dgm:pt>
    <dgm:pt modelId="{D08B3C16-83F1-40EE-A8C1-3F6AC51462B3}" type="pres">
      <dgm:prSet presAssocID="{536F69D5-6C6B-43AC-AF6E-E31E568D2FDA}" presName="arrow" presStyleLbl="bgShp" presStyleIdx="0" presStyleCnt="1"/>
      <dgm:spPr/>
    </dgm:pt>
    <dgm:pt modelId="{913C706A-DFEE-4D61-8F7F-91F78CE3DB4B}" type="pres">
      <dgm:prSet presAssocID="{536F69D5-6C6B-43AC-AF6E-E31E568D2FDA}" presName="linearProcess" presStyleCnt="0"/>
      <dgm:spPr/>
    </dgm:pt>
    <dgm:pt modelId="{28D9B725-2514-43D3-80C1-73A6309C0ACF}" type="pres">
      <dgm:prSet presAssocID="{96527E54-08AC-4D74-812A-F0F1D8E6B337}" presName="textNode" presStyleLbl="node1" presStyleIdx="0" presStyleCnt="4">
        <dgm:presLayoutVars>
          <dgm:bulletEnabled val="1"/>
        </dgm:presLayoutVars>
      </dgm:prSet>
      <dgm:spPr/>
    </dgm:pt>
    <dgm:pt modelId="{E6FA8DBB-E66F-4A16-ADBD-08CEEFCD51B1}" type="pres">
      <dgm:prSet presAssocID="{F910B82A-AF0D-4E68-8BC7-C1EBFF3EE2BC}" presName="sibTrans" presStyleCnt="0"/>
      <dgm:spPr/>
    </dgm:pt>
    <dgm:pt modelId="{C8E45151-FAA0-4580-8581-385121824C62}" type="pres">
      <dgm:prSet presAssocID="{4B14A981-5DA2-4708-82FC-5FDCA08FF84F}" presName="textNode" presStyleLbl="node1" presStyleIdx="1" presStyleCnt="4">
        <dgm:presLayoutVars>
          <dgm:bulletEnabled val="1"/>
        </dgm:presLayoutVars>
      </dgm:prSet>
      <dgm:spPr/>
    </dgm:pt>
    <dgm:pt modelId="{E39784F4-D5AD-47E8-98D4-5A315252D9C8}" type="pres">
      <dgm:prSet presAssocID="{0EA8FCEA-C12C-4F7A-A127-460E048A1C5F}" presName="sibTrans" presStyleCnt="0"/>
      <dgm:spPr/>
    </dgm:pt>
    <dgm:pt modelId="{A4B391BE-8F1B-4A20-A57D-049809597ABE}" type="pres">
      <dgm:prSet presAssocID="{6D4D5374-0B99-410C-AFF6-8E33763D5DDB}" presName="textNode" presStyleLbl="node1" presStyleIdx="2" presStyleCnt="4">
        <dgm:presLayoutVars>
          <dgm:bulletEnabled val="1"/>
        </dgm:presLayoutVars>
      </dgm:prSet>
      <dgm:spPr/>
    </dgm:pt>
    <dgm:pt modelId="{CF793BCC-2A6F-4D1B-96AA-4C5A6F70F7F4}" type="pres">
      <dgm:prSet presAssocID="{23E07819-D291-467D-8AB2-D17C558C20FE}" presName="sibTrans" presStyleCnt="0"/>
      <dgm:spPr/>
    </dgm:pt>
    <dgm:pt modelId="{97603428-BDE9-40B1-BF2E-0429FAEE9483}" type="pres">
      <dgm:prSet presAssocID="{253477FF-C1E0-4750-BFFB-8612AA839E6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931F930-4CE5-48FB-BD6D-8283B5F74E9E}" type="presOf" srcId="{6D4D5374-0B99-410C-AFF6-8E33763D5DDB}" destId="{A4B391BE-8F1B-4A20-A57D-049809597ABE}" srcOrd="0" destOrd="0" presId="urn:microsoft.com/office/officeart/2005/8/layout/hProcess9"/>
    <dgm:cxn modelId="{141F9237-7914-4509-84C8-15E5589F1FE6}" srcId="{536F69D5-6C6B-43AC-AF6E-E31E568D2FDA}" destId="{96527E54-08AC-4D74-812A-F0F1D8E6B337}" srcOrd="0" destOrd="0" parTransId="{5A9580F2-E4B6-41E2-99F3-6EF5C17569F4}" sibTransId="{F910B82A-AF0D-4E68-8BC7-C1EBFF3EE2BC}"/>
    <dgm:cxn modelId="{B134D85F-54D2-44CE-8A23-2113E48DD4E9}" type="presOf" srcId="{4B14A981-5DA2-4708-82FC-5FDCA08FF84F}" destId="{C8E45151-FAA0-4580-8581-385121824C62}" srcOrd="0" destOrd="0" presId="urn:microsoft.com/office/officeart/2005/8/layout/hProcess9"/>
    <dgm:cxn modelId="{86C60942-FE6A-412E-9329-6D4A57E71039}" type="presOf" srcId="{253477FF-C1E0-4750-BFFB-8612AA839E6D}" destId="{97603428-BDE9-40B1-BF2E-0429FAEE9483}" srcOrd="0" destOrd="0" presId="urn:microsoft.com/office/officeart/2005/8/layout/hProcess9"/>
    <dgm:cxn modelId="{4D3E1B42-F1AB-446E-9C95-08FBC9E26F27}" srcId="{536F69D5-6C6B-43AC-AF6E-E31E568D2FDA}" destId="{6D4D5374-0B99-410C-AFF6-8E33763D5DDB}" srcOrd="2" destOrd="0" parTransId="{9B7201AF-5F7E-4A06-ACF9-7717534BF263}" sibTransId="{23E07819-D291-467D-8AB2-D17C558C20FE}"/>
    <dgm:cxn modelId="{42E44D42-C68D-4CA2-ABBF-37ACCA922AC0}" srcId="{536F69D5-6C6B-43AC-AF6E-E31E568D2FDA}" destId="{4B14A981-5DA2-4708-82FC-5FDCA08FF84F}" srcOrd="1" destOrd="0" parTransId="{6E0291DF-3D10-460D-8293-5F2D7000B86C}" sibTransId="{0EA8FCEA-C12C-4F7A-A127-460E048A1C5F}"/>
    <dgm:cxn modelId="{87FD244B-E8CC-47DF-A98C-0507934F89AD}" type="presOf" srcId="{536F69D5-6C6B-43AC-AF6E-E31E568D2FDA}" destId="{DC55AEE7-36B6-4B0E-A258-EFBB798087DD}" srcOrd="0" destOrd="0" presId="urn:microsoft.com/office/officeart/2005/8/layout/hProcess9"/>
    <dgm:cxn modelId="{76BD0990-7527-4A02-864D-FB26A803FE47}" srcId="{536F69D5-6C6B-43AC-AF6E-E31E568D2FDA}" destId="{253477FF-C1E0-4750-BFFB-8612AA839E6D}" srcOrd="3" destOrd="0" parTransId="{B86A0662-F962-4F4C-AD36-888DD590856A}" sibTransId="{4155FE93-7295-4668-B1A8-F5B5F709BCB0}"/>
    <dgm:cxn modelId="{658E99D3-7126-45F6-B0B0-989103AECAB6}" type="presOf" srcId="{96527E54-08AC-4D74-812A-F0F1D8E6B337}" destId="{28D9B725-2514-43D3-80C1-73A6309C0ACF}" srcOrd="0" destOrd="0" presId="urn:microsoft.com/office/officeart/2005/8/layout/hProcess9"/>
    <dgm:cxn modelId="{D1CB15C1-99E7-43C9-AF38-1E9D528A64E0}" type="presParOf" srcId="{DC55AEE7-36B6-4B0E-A258-EFBB798087DD}" destId="{D08B3C16-83F1-40EE-A8C1-3F6AC51462B3}" srcOrd="0" destOrd="0" presId="urn:microsoft.com/office/officeart/2005/8/layout/hProcess9"/>
    <dgm:cxn modelId="{C49817CF-8BE9-4CD4-93D7-E8F526ACD4A8}" type="presParOf" srcId="{DC55AEE7-36B6-4B0E-A258-EFBB798087DD}" destId="{913C706A-DFEE-4D61-8F7F-91F78CE3DB4B}" srcOrd="1" destOrd="0" presId="urn:microsoft.com/office/officeart/2005/8/layout/hProcess9"/>
    <dgm:cxn modelId="{4E27CF1E-8F61-45BA-B0E4-4363673580B8}" type="presParOf" srcId="{913C706A-DFEE-4D61-8F7F-91F78CE3DB4B}" destId="{28D9B725-2514-43D3-80C1-73A6309C0ACF}" srcOrd="0" destOrd="0" presId="urn:microsoft.com/office/officeart/2005/8/layout/hProcess9"/>
    <dgm:cxn modelId="{A69D6F4B-DB54-43A6-80A6-3BB77E33B92A}" type="presParOf" srcId="{913C706A-DFEE-4D61-8F7F-91F78CE3DB4B}" destId="{E6FA8DBB-E66F-4A16-ADBD-08CEEFCD51B1}" srcOrd="1" destOrd="0" presId="urn:microsoft.com/office/officeart/2005/8/layout/hProcess9"/>
    <dgm:cxn modelId="{15ECF071-6D50-4B79-A249-BFCD377326F0}" type="presParOf" srcId="{913C706A-DFEE-4D61-8F7F-91F78CE3DB4B}" destId="{C8E45151-FAA0-4580-8581-385121824C62}" srcOrd="2" destOrd="0" presId="urn:microsoft.com/office/officeart/2005/8/layout/hProcess9"/>
    <dgm:cxn modelId="{A8094A67-4A17-48E2-9525-35A1F761B7E8}" type="presParOf" srcId="{913C706A-DFEE-4D61-8F7F-91F78CE3DB4B}" destId="{E39784F4-D5AD-47E8-98D4-5A315252D9C8}" srcOrd="3" destOrd="0" presId="urn:microsoft.com/office/officeart/2005/8/layout/hProcess9"/>
    <dgm:cxn modelId="{C00052F0-7A8D-406A-B965-196A691FF583}" type="presParOf" srcId="{913C706A-DFEE-4D61-8F7F-91F78CE3DB4B}" destId="{A4B391BE-8F1B-4A20-A57D-049809597ABE}" srcOrd="4" destOrd="0" presId="urn:microsoft.com/office/officeart/2005/8/layout/hProcess9"/>
    <dgm:cxn modelId="{7C75E0CB-1E4C-4131-A7EC-63244BFBDD92}" type="presParOf" srcId="{913C706A-DFEE-4D61-8F7F-91F78CE3DB4B}" destId="{CF793BCC-2A6F-4D1B-96AA-4C5A6F70F7F4}" srcOrd="5" destOrd="0" presId="urn:microsoft.com/office/officeart/2005/8/layout/hProcess9"/>
    <dgm:cxn modelId="{F986D34D-ED0C-4EE3-A231-36D11353E24B}" type="presParOf" srcId="{913C706A-DFEE-4D61-8F7F-91F78CE3DB4B}" destId="{97603428-BDE9-40B1-BF2E-0429FAEE948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76A4-0D31-4576-9C26-509C2EC79767}">
      <dsp:nvSpPr>
        <dsp:cNvPr id="0" name=""/>
        <dsp:cNvSpPr/>
      </dsp:nvSpPr>
      <dsp:spPr>
        <a:xfrm>
          <a:off x="0" y="0"/>
          <a:ext cx="3743056" cy="121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often want to ask what has been delivered</a:t>
          </a:r>
        </a:p>
      </dsp:txBody>
      <dsp:txXfrm>
        <a:off x="35663" y="35663"/>
        <a:ext cx="2429143" cy="1146299"/>
      </dsp:txXfrm>
    </dsp:sp>
    <dsp:sp modelId="{5EE68644-CB15-4E30-AFC2-0E35CE0BE2F1}">
      <dsp:nvSpPr>
        <dsp:cNvPr id="0" name=""/>
        <dsp:cNvSpPr/>
      </dsp:nvSpPr>
      <dsp:spPr>
        <a:xfrm>
          <a:off x="330269" y="1420562"/>
          <a:ext cx="3743056" cy="121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And what percentage of promise has been realized </a:t>
          </a:r>
        </a:p>
      </dsp:txBody>
      <dsp:txXfrm>
        <a:off x="365932" y="1456225"/>
        <a:ext cx="2550004" cy="1146299"/>
      </dsp:txXfrm>
    </dsp:sp>
    <dsp:sp modelId="{32966A88-BC8E-469D-9D9E-AD508CD6B64D}">
      <dsp:nvSpPr>
        <dsp:cNvPr id="0" name=""/>
        <dsp:cNvSpPr/>
      </dsp:nvSpPr>
      <dsp:spPr>
        <a:xfrm>
          <a:off x="660539" y="2841125"/>
          <a:ext cx="3743056" cy="1217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the help of revolutionary new technology Blockchain</a:t>
          </a:r>
        </a:p>
      </dsp:txBody>
      <dsp:txXfrm>
        <a:off x="696202" y="2876788"/>
        <a:ext cx="2550004" cy="1146299"/>
      </dsp:txXfrm>
    </dsp:sp>
    <dsp:sp modelId="{02E8AF5D-FD84-4C7F-9FE3-D976120242EB}">
      <dsp:nvSpPr>
        <dsp:cNvPr id="0" name=""/>
        <dsp:cNvSpPr/>
      </dsp:nvSpPr>
      <dsp:spPr>
        <a:xfrm>
          <a:off x="2951600" y="923365"/>
          <a:ext cx="791456" cy="791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29678" y="923365"/>
        <a:ext cx="435300" cy="595571"/>
      </dsp:txXfrm>
    </dsp:sp>
    <dsp:sp modelId="{132B2D67-E022-47F3-B007-79F5ED0155FA}">
      <dsp:nvSpPr>
        <dsp:cNvPr id="0" name=""/>
        <dsp:cNvSpPr/>
      </dsp:nvSpPr>
      <dsp:spPr>
        <a:xfrm>
          <a:off x="3281869" y="2335811"/>
          <a:ext cx="791456" cy="791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59947" y="2335811"/>
        <a:ext cx="435300" cy="595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82525-A34A-4158-A2B6-9D333B73A6C9}">
      <dsp:nvSpPr>
        <dsp:cNvPr id="0" name=""/>
        <dsp:cNvSpPr/>
      </dsp:nvSpPr>
      <dsp:spPr>
        <a:xfrm>
          <a:off x="0" y="589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EE66-4E9A-4FEC-81B0-A6521DEC8252}">
      <dsp:nvSpPr>
        <dsp:cNvPr id="0" name=""/>
        <dsp:cNvSpPr/>
      </dsp:nvSpPr>
      <dsp:spPr>
        <a:xfrm>
          <a:off x="0" y="589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589"/>
        <a:ext cx="5959790" cy="482651"/>
      </dsp:txXfrm>
    </dsp:sp>
    <dsp:sp modelId="{90D69A37-D0B1-4304-8C20-52B42ACA8571}">
      <dsp:nvSpPr>
        <dsp:cNvPr id="0" name=""/>
        <dsp:cNvSpPr/>
      </dsp:nvSpPr>
      <dsp:spPr>
        <a:xfrm>
          <a:off x="0" y="483240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3C48-0533-42E2-A8D4-66773B8CBB34}">
      <dsp:nvSpPr>
        <dsp:cNvPr id="0" name=""/>
        <dsp:cNvSpPr/>
      </dsp:nvSpPr>
      <dsp:spPr>
        <a:xfrm>
          <a:off x="0" y="483240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oudy Old Style"/>
            </a:rPr>
            <a:t>Politician/Organization makes</a:t>
          </a:r>
          <a:r>
            <a:rPr lang="en-US" sz="2300" kern="1200" dirty="0"/>
            <a:t> promises</a:t>
          </a:r>
        </a:p>
      </dsp:txBody>
      <dsp:txXfrm>
        <a:off x="0" y="483240"/>
        <a:ext cx="5959790" cy="482651"/>
      </dsp:txXfrm>
    </dsp:sp>
    <dsp:sp modelId="{0B8979DD-8A22-4D6B-98FA-97A5BD5187BD}">
      <dsp:nvSpPr>
        <dsp:cNvPr id="0" name=""/>
        <dsp:cNvSpPr/>
      </dsp:nvSpPr>
      <dsp:spPr>
        <a:xfrm>
          <a:off x="0" y="965892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D8AF5-1699-4140-BE3D-153923D704FD}">
      <dsp:nvSpPr>
        <dsp:cNvPr id="0" name=""/>
        <dsp:cNvSpPr/>
      </dsp:nvSpPr>
      <dsp:spPr>
        <a:xfrm>
          <a:off x="0" y="965892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0" y="965892"/>
        <a:ext cx="5959790" cy="482651"/>
      </dsp:txXfrm>
    </dsp:sp>
    <dsp:sp modelId="{E7CAE522-BD5A-4D68-A1D7-4E9A7C3FA1EF}">
      <dsp:nvSpPr>
        <dsp:cNvPr id="0" name=""/>
        <dsp:cNvSpPr/>
      </dsp:nvSpPr>
      <dsp:spPr>
        <a:xfrm>
          <a:off x="0" y="1448543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21CA5-D938-44A8-B390-994770A6CFF2}">
      <dsp:nvSpPr>
        <dsp:cNvPr id="0" name=""/>
        <dsp:cNvSpPr/>
      </dsp:nvSpPr>
      <dsp:spPr>
        <a:xfrm>
          <a:off x="0" y="1448543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Promise logged via Web API to Blockchain</a:t>
          </a:r>
        </a:p>
      </dsp:txBody>
      <dsp:txXfrm>
        <a:off x="0" y="1448543"/>
        <a:ext cx="5959790" cy="482651"/>
      </dsp:txXfrm>
    </dsp:sp>
    <dsp:sp modelId="{9C199BAF-AA4B-4287-899A-0E24A954793A}">
      <dsp:nvSpPr>
        <dsp:cNvPr id="0" name=""/>
        <dsp:cNvSpPr/>
      </dsp:nvSpPr>
      <dsp:spPr>
        <a:xfrm>
          <a:off x="0" y="1931195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A0A99-CA8F-40AB-82EA-BDF94D172FA4}">
      <dsp:nvSpPr>
        <dsp:cNvPr id="0" name=""/>
        <dsp:cNvSpPr/>
      </dsp:nvSpPr>
      <dsp:spPr>
        <a:xfrm>
          <a:off x="0" y="1931195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0" y="1931195"/>
        <a:ext cx="5959790" cy="482651"/>
      </dsp:txXfrm>
    </dsp:sp>
    <dsp:sp modelId="{60EEE77F-5319-44C2-ACD2-EFB58432E8D7}">
      <dsp:nvSpPr>
        <dsp:cNvPr id="0" name=""/>
        <dsp:cNvSpPr/>
      </dsp:nvSpPr>
      <dsp:spPr>
        <a:xfrm>
          <a:off x="0" y="2413847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1F46-A921-4E93-8117-5290EC350B79}">
      <dsp:nvSpPr>
        <dsp:cNvPr id="0" name=""/>
        <dsp:cNvSpPr/>
      </dsp:nvSpPr>
      <dsp:spPr>
        <a:xfrm>
          <a:off x="0" y="2413847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Politician</a:t>
          </a:r>
          <a:r>
            <a:rPr lang="en-US" sz="2300" kern="1200" dirty="0">
              <a:latin typeface="Goudy Old Style"/>
            </a:rPr>
            <a:t>/Organization </a:t>
          </a:r>
          <a:r>
            <a:rPr lang="en-US" sz="2300" kern="1200" dirty="0"/>
            <a:t> delivers </a:t>
          </a:r>
        </a:p>
      </dsp:txBody>
      <dsp:txXfrm>
        <a:off x="0" y="2413847"/>
        <a:ext cx="5959790" cy="482651"/>
      </dsp:txXfrm>
    </dsp:sp>
    <dsp:sp modelId="{2EC84C85-04EC-4497-A4E1-5C87A23FD138}">
      <dsp:nvSpPr>
        <dsp:cNvPr id="0" name=""/>
        <dsp:cNvSpPr/>
      </dsp:nvSpPr>
      <dsp:spPr>
        <a:xfrm>
          <a:off x="0" y="2896498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08026-4DB0-428C-9D33-97FB433704F4}">
      <dsp:nvSpPr>
        <dsp:cNvPr id="0" name=""/>
        <dsp:cNvSpPr/>
      </dsp:nvSpPr>
      <dsp:spPr>
        <a:xfrm>
          <a:off x="0" y="2896498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4</a:t>
          </a:r>
        </a:p>
      </dsp:txBody>
      <dsp:txXfrm>
        <a:off x="0" y="2896498"/>
        <a:ext cx="5959790" cy="482651"/>
      </dsp:txXfrm>
    </dsp:sp>
    <dsp:sp modelId="{9EB476FF-7EBB-4F54-A83E-F4D024840408}">
      <dsp:nvSpPr>
        <dsp:cNvPr id="0" name=""/>
        <dsp:cNvSpPr/>
      </dsp:nvSpPr>
      <dsp:spPr>
        <a:xfrm>
          <a:off x="0" y="3379150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CED6-8DDC-4A62-9CD9-C2873E43846D}">
      <dsp:nvSpPr>
        <dsp:cNvPr id="0" name=""/>
        <dsp:cNvSpPr/>
      </dsp:nvSpPr>
      <dsp:spPr>
        <a:xfrm>
          <a:off x="0" y="3379150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Tracker calculates percentage</a:t>
          </a:r>
        </a:p>
      </dsp:txBody>
      <dsp:txXfrm>
        <a:off x="0" y="3379150"/>
        <a:ext cx="5959790" cy="482651"/>
      </dsp:txXfrm>
    </dsp:sp>
    <dsp:sp modelId="{D9CAA02C-0049-4C3A-ABD3-0C91658E15AD}">
      <dsp:nvSpPr>
        <dsp:cNvPr id="0" name=""/>
        <dsp:cNvSpPr/>
      </dsp:nvSpPr>
      <dsp:spPr>
        <a:xfrm>
          <a:off x="0" y="3861801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22614-71CA-4D88-BE20-3EC2C0BE3847}">
      <dsp:nvSpPr>
        <dsp:cNvPr id="0" name=""/>
        <dsp:cNvSpPr/>
      </dsp:nvSpPr>
      <dsp:spPr>
        <a:xfrm>
          <a:off x="0" y="3861801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4 </a:t>
          </a:r>
        </a:p>
      </dsp:txBody>
      <dsp:txXfrm>
        <a:off x="0" y="3861801"/>
        <a:ext cx="5959790" cy="482651"/>
      </dsp:txXfrm>
    </dsp:sp>
    <dsp:sp modelId="{BA002DD2-0BA5-40F4-B0DD-68546000CADB}">
      <dsp:nvSpPr>
        <dsp:cNvPr id="0" name=""/>
        <dsp:cNvSpPr/>
      </dsp:nvSpPr>
      <dsp:spPr>
        <a:xfrm>
          <a:off x="0" y="4344453"/>
          <a:ext cx="59597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D475A-4887-46F9-951F-03299E2FA079}">
      <dsp:nvSpPr>
        <dsp:cNvPr id="0" name=""/>
        <dsp:cNvSpPr/>
      </dsp:nvSpPr>
      <dsp:spPr>
        <a:xfrm>
          <a:off x="0" y="4344453"/>
          <a:ext cx="5959790" cy="48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Electorate informed </a:t>
          </a:r>
        </a:p>
      </dsp:txBody>
      <dsp:txXfrm>
        <a:off x="0" y="4344453"/>
        <a:ext cx="5959790" cy="482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F19A-1A71-4AD1-B2D9-16DBBB94AAB5}">
      <dsp:nvSpPr>
        <dsp:cNvPr id="0" name=""/>
        <dsp:cNvSpPr/>
      </dsp:nvSpPr>
      <dsp:spPr>
        <a:xfrm>
          <a:off x="0" y="223154"/>
          <a:ext cx="10353761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7" tIns="291592" rIns="8035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a political promise is recorded on the blockchain, it cannot be changed. This prevents tampering, manipulation, or denial of previous statements.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Politicians, governments, or organizations cannot erase or modify their recorded promises to suit their convenience later.</a:t>
          </a:r>
        </a:p>
      </dsp:txBody>
      <dsp:txXfrm>
        <a:off x="0" y="223154"/>
        <a:ext cx="10353761" cy="970200"/>
      </dsp:txXfrm>
    </dsp:sp>
    <dsp:sp modelId="{28C3E049-684D-4F89-8AF4-D0499ACBDFA7}">
      <dsp:nvSpPr>
        <dsp:cNvPr id="0" name=""/>
        <dsp:cNvSpPr/>
      </dsp:nvSpPr>
      <dsp:spPr>
        <a:xfrm>
          <a:off x="517688" y="16514"/>
          <a:ext cx="72476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3" tIns="0" rIns="2739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Immutability Ensures Integrity</a:t>
          </a:r>
          <a:r>
            <a:rPr lang="en-US" sz="1400" kern="1200"/>
            <a:t>:</a:t>
          </a:r>
        </a:p>
      </dsp:txBody>
      <dsp:txXfrm>
        <a:off x="537863" y="36689"/>
        <a:ext cx="7207283" cy="372930"/>
      </dsp:txXfrm>
    </dsp:sp>
    <dsp:sp modelId="{9509014A-E105-44E7-BDC9-21909BCD2ED9}">
      <dsp:nvSpPr>
        <dsp:cNvPr id="0" name=""/>
        <dsp:cNvSpPr/>
      </dsp:nvSpPr>
      <dsp:spPr>
        <a:xfrm>
          <a:off x="0" y="1475594"/>
          <a:ext cx="10353761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7" tIns="291592" rIns="8035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Anyone can verify the promises made, as the blockchain is publicly accessible. This enables citizens and oversight bodies to check if a politician delivered on their commitments.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public nature of blockchain records encourages politicians to be more truthful and accountable.</a:t>
          </a:r>
        </a:p>
      </dsp:txBody>
      <dsp:txXfrm>
        <a:off x="0" y="1475594"/>
        <a:ext cx="10353761" cy="970200"/>
      </dsp:txXfrm>
    </dsp:sp>
    <dsp:sp modelId="{2A5B37E3-1EA1-4835-9376-CD1D5A3A722B}">
      <dsp:nvSpPr>
        <dsp:cNvPr id="0" name=""/>
        <dsp:cNvSpPr/>
      </dsp:nvSpPr>
      <dsp:spPr>
        <a:xfrm>
          <a:off x="517688" y="1268954"/>
          <a:ext cx="72476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3" tIns="0" rIns="2739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Transparency for Public Accountability</a:t>
          </a:r>
          <a:r>
            <a:rPr lang="en-US" sz="1400" kern="1200"/>
            <a:t>:</a:t>
          </a:r>
        </a:p>
      </dsp:txBody>
      <dsp:txXfrm>
        <a:off x="537863" y="1289129"/>
        <a:ext cx="7207283" cy="372930"/>
      </dsp:txXfrm>
    </dsp:sp>
    <dsp:sp modelId="{90BA02B8-AD8A-4F8E-B893-8DCF0AC36153}">
      <dsp:nvSpPr>
        <dsp:cNvPr id="0" name=""/>
        <dsp:cNvSpPr/>
      </dsp:nvSpPr>
      <dsp:spPr>
        <a:xfrm>
          <a:off x="0" y="2728034"/>
          <a:ext cx="10353761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7" tIns="291592" rIns="8035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There is no central authority controlling the data. It is managed by a decentralized network of nodes, ensuring no single person or institution has the power to alter the promises.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distributed nature protects the integrity of the data even if some nodes are compromised.</a:t>
          </a:r>
        </a:p>
      </dsp:txBody>
      <dsp:txXfrm>
        <a:off x="0" y="2728034"/>
        <a:ext cx="10353761" cy="970200"/>
      </dsp:txXfrm>
    </dsp:sp>
    <dsp:sp modelId="{FD385B47-460F-4F10-B4DE-E0ED27D80ECB}">
      <dsp:nvSpPr>
        <dsp:cNvPr id="0" name=""/>
        <dsp:cNvSpPr/>
      </dsp:nvSpPr>
      <dsp:spPr>
        <a:xfrm>
          <a:off x="517688" y="2521394"/>
          <a:ext cx="724763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3" tIns="0" rIns="2739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Decentralization Prevents Control by a Single Entity</a:t>
          </a:r>
          <a:r>
            <a:rPr lang="en-US" sz="1400" kern="1200"/>
            <a:t>:</a:t>
          </a:r>
        </a:p>
      </dsp:txBody>
      <dsp:txXfrm>
        <a:off x="537863" y="2541569"/>
        <a:ext cx="720728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F778-B9B6-48E4-8CB7-5A646D682D6F}">
      <dsp:nvSpPr>
        <dsp:cNvPr id="0" name=""/>
        <dsp:cNvSpPr/>
      </dsp:nvSpPr>
      <dsp:spPr>
        <a:xfrm>
          <a:off x="0" y="316998"/>
          <a:ext cx="5978072" cy="667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Trust and Credibility</a:t>
          </a:r>
          <a:r>
            <a:rPr lang="en-US" sz="1300" kern="1200"/>
            <a:t>:</a:t>
          </a:r>
        </a:p>
      </dsp:txBody>
      <dsp:txXfrm>
        <a:off x="32577" y="349575"/>
        <a:ext cx="5912918" cy="602184"/>
      </dsp:txXfrm>
    </dsp:sp>
    <dsp:sp modelId="{F9CFFAF0-B9B5-4DD2-8AFE-A42E3A96798F}">
      <dsp:nvSpPr>
        <dsp:cNvPr id="0" name=""/>
        <dsp:cNvSpPr/>
      </dsp:nvSpPr>
      <dsp:spPr>
        <a:xfrm>
          <a:off x="0" y="1021777"/>
          <a:ext cx="5978072" cy="667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Using blockchain builds trust because users know the data is tamper-proof. Political promises logged on a blockchain carry more credibility since they can be verified by anyone, and their integrity is assured.</a:t>
          </a:r>
        </a:p>
      </dsp:txBody>
      <dsp:txXfrm>
        <a:off x="32577" y="1054354"/>
        <a:ext cx="5912918" cy="602184"/>
      </dsp:txXfrm>
    </dsp:sp>
    <dsp:sp modelId="{DFFD9589-F8A5-4613-B37F-5E2914314B5E}">
      <dsp:nvSpPr>
        <dsp:cNvPr id="0" name=""/>
        <dsp:cNvSpPr/>
      </dsp:nvSpPr>
      <dsp:spPr>
        <a:xfrm>
          <a:off x="0" y="1726555"/>
          <a:ext cx="5978072" cy="667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Historical Record</a:t>
          </a:r>
          <a:r>
            <a:rPr lang="en-US" sz="1300" kern="1200"/>
            <a:t>:</a:t>
          </a:r>
        </a:p>
      </dsp:txBody>
      <dsp:txXfrm>
        <a:off x="32577" y="1759132"/>
        <a:ext cx="5912918" cy="602184"/>
      </dsp:txXfrm>
    </dsp:sp>
    <dsp:sp modelId="{180F5A20-A8F9-4032-972B-069D0C4C5DA4}">
      <dsp:nvSpPr>
        <dsp:cNvPr id="0" name=""/>
        <dsp:cNvSpPr/>
      </dsp:nvSpPr>
      <dsp:spPr>
        <a:xfrm>
          <a:off x="0" y="2431334"/>
          <a:ext cx="5978072" cy="667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Blockchain acts as a permanent ledger, allowing promises to be stored and referenced long into the future. It creates a historical record of political promises that can be accessed by future generations, ensuring continuity and accountability over time.</a:t>
          </a:r>
        </a:p>
      </dsp:txBody>
      <dsp:txXfrm>
        <a:off x="32577" y="2463911"/>
        <a:ext cx="5912918" cy="602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B3C16-83F1-40EE-A8C1-3F6AC51462B3}">
      <dsp:nvSpPr>
        <dsp:cNvPr id="0" name=""/>
        <dsp:cNvSpPr/>
      </dsp:nvSpPr>
      <dsp:spPr>
        <a:xfrm>
          <a:off x="776525" y="0"/>
          <a:ext cx="8800623" cy="3714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9B725-2514-43D3-80C1-73A6309C0ACF}">
      <dsp:nvSpPr>
        <dsp:cNvPr id="0" name=""/>
        <dsp:cNvSpPr/>
      </dsp:nvSpPr>
      <dsp:spPr>
        <a:xfrm>
          <a:off x="6398" y="1114424"/>
          <a:ext cx="2384263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oudy Old Style"/>
            </a:rPr>
            <a:t>Promise1</a:t>
          </a:r>
          <a:endParaRPr lang="en-US" sz="3300" kern="1200" dirty="0"/>
        </a:p>
      </dsp:txBody>
      <dsp:txXfrm>
        <a:off x="78934" y="1186960"/>
        <a:ext cx="2239191" cy="1340828"/>
      </dsp:txXfrm>
    </dsp:sp>
    <dsp:sp modelId="{C8E45151-FAA0-4580-8581-385121824C62}">
      <dsp:nvSpPr>
        <dsp:cNvPr id="0" name=""/>
        <dsp:cNvSpPr/>
      </dsp:nvSpPr>
      <dsp:spPr>
        <a:xfrm>
          <a:off x="2658603" y="1114424"/>
          <a:ext cx="2384263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oudy Old Style"/>
            </a:rPr>
            <a:t>Promise2</a:t>
          </a:r>
          <a:endParaRPr lang="en-US" sz="3300" kern="1200" dirty="0"/>
        </a:p>
      </dsp:txBody>
      <dsp:txXfrm>
        <a:off x="2731139" y="1186960"/>
        <a:ext cx="2239191" cy="1340828"/>
      </dsp:txXfrm>
    </dsp:sp>
    <dsp:sp modelId="{A4B391BE-8F1B-4A20-A57D-049809597ABE}">
      <dsp:nvSpPr>
        <dsp:cNvPr id="0" name=""/>
        <dsp:cNvSpPr/>
      </dsp:nvSpPr>
      <dsp:spPr>
        <a:xfrm>
          <a:off x="5310808" y="1114424"/>
          <a:ext cx="2384263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oudy Old Style"/>
            </a:rPr>
            <a:t>Promise3</a:t>
          </a:r>
          <a:endParaRPr lang="en-US" sz="3300" kern="1200" dirty="0"/>
        </a:p>
      </dsp:txBody>
      <dsp:txXfrm>
        <a:off x="5383344" y="1186960"/>
        <a:ext cx="2239191" cy="1340828"/>
      </dsp:txXfrm>
    </dsp:sp>
    <dsp:sp modelId="{97603428-BDE9-40B1-BF2E-0429FAEE9483}">
      <dsp:nvSpPr>
        <dsp:cNvPr id="0" name=""/>
        <dsp:cNvSpPr/>
      </dsp:nvSpPr>
      <dsp:spPr>
        <a:xfrm>
          <a:off x="7963013" y="1114424"/>
          <a:ext cx="2384263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Goudy Old Style"/>
            </a:rPr>
            <a:t>Delivered%</a:t>
          </a:r>
        </a:p>
      </dsp:txBody>
      <dsp:txXfrm>
        <a:off x="8035549" y="1186960"/>
        <a:ext cx="2239191" cy="1340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1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7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jpe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chnolized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ePromise</a:t>
            </a:r>
            <a:endParaRPr lang="en-US" sz="4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Blockchain solution for tracking delivery of organizations , government and business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To keep log and track the promises of government , organizations and people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F1222F6E-8AF1-04F9-4524-5FF435E45B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0493" y="1732449"/>
          <a:ext cx="4403596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518220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BCFF-C184-84A7-AEB8-3743A422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Why Blockchain?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ACD4-890C-D3F3-EEEE-F86ED402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4870147" cy="4724400"/>
          </a:xfrm>
        </p:spPr>
        <p:txBody>
          <a:bodyPr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Many current Blockchain such as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Etherium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Solana , constitute and realize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SmartContracts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and since the public promise it’s in essence collective contract  , it makes sense to use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863AD-F582-4E34-9459-372ECD5E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8205" y="0"/>
            <a:ext cx="9651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3749-5698-27CD-0C54-0F5F5938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How it works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EB815593-026F-27A9-D62B-895B57C489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7765" y="963507"/>
          <a:ext cx="5959791" cy="482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99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0FB55-8885-69FD-B0BF-6EE8E775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Why Blockchain?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436A1C2-D16A-8E8D-377B-54C8490B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 indent="-305435">
              <a:lnSpc>
                <a:spcPct val="100000"/>
              </a:lnSpc>
            </a:pPr>
            <a:r>
              <a:rPr lang="en-US" sz="1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Blockchain is a decentralized, distributed ledger technology that allows data to be stored in a secure, transparent, and immutable way. Each "block" contains a set of data (like transactions, records, or information) and is linked to the previous block, forming a "chain" of blocks. This ensures that all data is interconnected, verified by multiple participants (nodes) in the network, and cannot be changed once added.</a:t>
            </a:r>
            <a:endParaRPr lang="en-US" sz="13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 a blockchain:</a:t>
            </a:r>
            <a:endParaRPr lang="en-US" sz="1300"/>
          </a:p>
          <a:p>
            <a:pPr indent="-305435">
              <a:lnSpc>
                <a:spcPct val="100000"/>
              </a:lnSpc>
            </a:pPr>
            <a:r>
              <a:rPr lang="en-US" sz="13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Decentralization</a:t>
            </a:r>
            <a:r>
              <a:rPr lang="en-US" sz="1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 The ledger is not stored in a single place but across many computers (called nodes) globally, ensuring no central authority controls it.</a:t>
            </a:r>
            <a:endParaRPr lang="en-US" sz="1300"/>
          </a:p>
          <a:p>
            <a:pPr indent="-305435">
              <a:lnSpc>
                <a:spcPct val="100000"/>
              </a:lnSpc>
            </a:pPr>
            <a:r>
              <a:rPr lang="en-US" sz="13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Transparency</a:t>
            </a:r>
            <a:r>
              <a:rPr lang="en-US" sz="1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 All transactions are visible to the network participants, enhancing accountability.</a:t>
            </a:r>
            <a:endParaRPr lang="en-US" sz="1300"/>
          </a:p>
          <a:p>
            <a:pPr indent="-305435">
              <a:lnSpc>
                <a:spcPct val="100000"/>
              </a:lnSpc>
            </a:pPr>
            <a:r>
              <a:rPr lang="en-US" sz="13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Immutability</a:t>
            </a:r>
            <a:r>
              <a:rPr lang="en-US" sz="13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 Once data is recorded in a block and added to the blockchain, it cannot be altered or deleted.</a:t>
            </a:r>
            <a:endParaRPr lang="en-US" sz="1300"/>
          </a:p>
          <a:p>
            <a:pPr indent="-305435">
              <a:lnSpc>
                <a:spcPct val="100000"/>
              </a:lnSpc>
            </a:pPr>
            <a:endParaRPr lang="en-US" sz="13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C51C77AA-C131-76F2-0624-F777B546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45" r="19859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0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64B2-D1C3-D934-903D-472C1F8A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 of Using Blockchain for Political Promises</a:t>
            </a:r>
            <a:endParaRPr lang="en-US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48453C-F538-67FA-CEB6-6077DAA38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9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5102-CF23-5D1C-8316-6BCE3A5E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9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 of Using Blockchain for Political Promises 2</a:t>
            </a:r>
            <a:endParaRPr lang="en-US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47D5137-D049-1639-4D34-F83A79DC2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279176"/>
          <a:ext cx="5978072" cy="341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9" descr="A 3D pattern of ring shapes connected by lines">
            <a:extLst>
              <a:ext uri="{FF2B5EF4-FFF2-40B4-BE49-F238E27FC236}">
                <a16:creationId xmlns:a16="http://schemas.microsoft.com/office/drawing/2014/main" id="{7B343E2D-E6A5-5DD1-A535-1F626E6B2B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836" r="48666" b="-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6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5528-1F55-AA55-C25C-5ABFC596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Blockchain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2F61-56F3-C146-8AE7-3672A4963F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42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447B1-906A-DCE0-C5B5-6ED50318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B4B3-5BA9-5D6C-280F-16C38089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 fontScale="85000" lnSpcReduction="2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For enhancing transparency and accountability  creating decentralized app (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dApp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) on the Solana blockchain that allows users to log political promises. The app will be logging text-based promises onto the blockchain and ensuring they’re immutable.</a:t>
            </a: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NAOS limited 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3"/>
              </a:rPr>
              <a:t>technolized@outlook.com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Strepetilov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, www.technolized.com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https://www.linkedin.com/in/andriy-s/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https://github.com/Digital1st/ePromise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9C70F1D2-D268-33F5-F3F7-04585425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595" r="25973" b="-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9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TM55705232</Template>
  <TotalTime>0</TotalTime>
  <Words>22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ePromise</vt:lpstr>
      <vt:lpstr>To keep log and track the promises of government , organizations and people</vt:lpstr>
      <vt:lpstr>Why Blockchain?</vt:lpstr>
      <vt:lpstr>How it works</vt:lpstr>
      <vt:lpstr>Why Blockchain?</vt:lpstr>
      <vt:lpstr>Advantages of Using Blockchain for Political Promises </vt:lpstr>
      <vt:lpstr>Advantages of Using Blockchain for Political Promises 2</vt:lpstr>
      <vt:lpstr>Blockchain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195</cp:revision>
  <dcterms:created xsi:type="dcterms:W3CDTF">2024-10-06T09:42:36Z</dcterms:created>
  <dcterms:modified xsi:type="dcterms:W3CDTF">2024-10-06T14:25:55Z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