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ZGC-2024abcd 项目通知（这是本体文件）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9383"/>
            <a:ext cx="9144000" cy="1655762"/>
          </a:xfrm>
        </p:spPr>
        <p:txBody>
          <a:bodyPr/>
          <a:lstStyle/>
          <a:p>
            <a:r>
              <a:rPr lang="en-US" altLang="zh-CN" sz="3600"/>
              <a:t>“</a:t>
            </a:r>
            <a:r>
              <a:rPr lang="zh-CN" altLang="en-US" sz="3600"/>
              <a:t>真实</a:t>
            </a:r>
            <a:r>
              <a:rPr lang="en-US" sz="3600"/>
              <a:t>内容”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ZGC-2024abcd 项目通知（这是本体文件）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项目通知（这是本体文件）</dc:title>
  <dc:creator/>
  <cp:lastModifiedBy>Lenovo</cp:lastModifiedBy>
  <cp:revision>5</cp:revision>
  <dcterms:created xsi:type="dcterms:W3CDTF">2024-05-09T04:50:00Z</dcterms:created>
  <dcterms:modified xsi:type="dcterms:W3CDTF">2024-06-24T02:59:29Z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18DB7677FB864571856730B1A0F39D61_12</vt:lpwstr>
  </property>
  <property fmtid="{D5CDD505-2E9C-101B-9397-08002B2CF9AE}" pid="3" name="KSOProductBuildVer">
    <vt:lpwstr>1033-12.2.0.17119</vt:lpwstr>
  </property>
</Properties>
</file>