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Causal Reasoning of LLMs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Mandelik</a:t>
            </a:r>
            <a:br/>
            <a:r>
              <a:rPr/>
              <a:t>Alexander Lorenz</a:t>
            </a:r>
            <a:br/>
            <a:r>
              <a:rPr/>
              <a:t>Jannik Svenson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2024-06-24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enables you to weave together content and executable code into a finished document. To learn more about Quarto see </a:t>
            </a:r>
            <a:r>
              <a:rPr>
                <a:hlinkClick r:id="rId2"/>
              </a:rPr>
              <a:t>https://quarto.org</a:t>
            </a:r>
            <a:r>
              <a:rPr/>
              <a:t>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Running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Render</a:t>
            </a:r>
            <a:r>
              <a:rPr/>
              <a:t> button a document will be generated that includes both content and the output of embedded code. You can embed code like this:</a:t>
            </a:r>
          </a:p>
          <a:p>
            <a:pPr lvl="0" indent="0">
              <a:buNone/>
            </a:pPr>
            <a:r>
              <a:rPr>
                <a:latin typeface="Courier"/>
              </a:rPr>
              <a:t>[1] 2</a:t>
            </a:r>
          </a:p>
          <a:p>
            <a:pPr lvl="0" indent="0" marL="0">
              <a:buNone/>
            </a:pPr>
            <a:r>
              <a:rPr/>
              <a:t>You can add options to executable code like this</a:t>
            </a:r>
          </a:p>
          <a:p>
            <a:pPr lvl="0" indent="0">
              <a:buNone/>
            </a:pPr>
            <a:r>
              <a:rPr>
                <a:latin typeface="Courier"/>
              </a:rPr>
              <a:t>[1] 4</a:t>
            </a:r>
          </a:p>
          <a:p>
            <a:pPr lvl="0" indent="0" marL="0">
              <a:buNone/>
            </a:pPr>
            <a:r>
              <a:rPr/>
              <a:t>The </a:t>
            </a:r>
            <a:r>
              <a:rPr>
                <a:latin typeface="Courier"/>
              </a:rPr>
              <a:t>echo: false</a:t>
            </a:r>
            <a:r>
              <a:rPr/>
              <a:t> option disables the printing of code (only output is displayed).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Include figures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include some figures, for example</a:t>
            </a:r>
          </a:p>
        </p:txBody>
      </p:sp>
      <p:pic>
        <p:nvPicPr>
          <p:cNvPr descr="figures/log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536700"/>
            <a:ext cx="5105400" cy="171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Load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load data using relative paths. Here we load data from the subdirectory </a:t>
            </a:r>
            <a:r>
              <a:rPr>
                <a:latin typeface="Courier"/>
              </a:rPr>
              <a:t>data</a:t>
            </a:r>
          </a:p>
          <a:p>
            <a:pPr lvl="0" indent="0">
              <a:buNone/>
            </a:pPr>
            <a:r>
              <a:rPr>
                <a:latin typeface="Courier"/>
              </a:rPr>
              <a:t>    Y_a0   Y_a1 A
1 247.38 279.09 0
2 251.02 271.56 1
3 250.27 311.14 1
4 252.69 285.95 1
5 250.69 314.85 1
6 251.49 254.15 1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Load R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[1] -1.2070657  0.2774292  1.0844412 -2.3456977  0.4291247  0.5060559
 [7] -0.5747400 -0.5466319 -0.5644520 -0.8900378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Causal Reasoning of LLMs</dc:title>
  <dc:creator>Lucas Mandelik; Alexander Lorenz; Jannik Svenson</dc:creator>
  <cp:keywords/>
  <dcterms:created xsi:type="dcterms:W3CDTF">2024-06-24T18:11:29Z</dcterms:created>
  <dcterms:modified xsi:type="dcterms:W3CDTF">2024-06-24T18:11:29Z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2024-06-24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