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EAFDF-0B11-EB45-BDB5-79CC7A65B610}" type="datetimeFigureOut">
              <a:rPr lang="en-US" smtClean="0"/>
              <a:t>12/31/19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7BEE-3D92-C444-A9CD-10F4296A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Declarative, what you see is what you get whereas, Imperative has room for interpretation that can add complexity.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87BEE-3D92-C444-A9CD-10F4296A8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5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eengoclou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series/serverlessconf-nyc-2019/view/yaml-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F36-8DF1-C44B-BE98-38D492666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Build and Deploy a Serverless app with AWS CDK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7145-1018-814A-B722-DEE5C980E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D348-859F-2E45-91D1-A5A00F9A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A2B8-C41A-244C-8B96-18DA729F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AWS CDK?</a:t>
            </a:r>
          </a:p>
          <a:p>
            <a:r>
              <a:rPr lang="en-US" dirty="0"/>
              <a:t>Why AWS CDK?</a:t>
            </a:r>
          </a:p>
          <a:p>
            <a:r>
              <a:rPr lang="en-US" dirty="0"/>
              <a:t>What we’re going to build…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438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A54A-A7EB-1045-AE1A-88B69768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ECBE-B077-9847-AA3B-4A1C8D29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Blake Green</a:t>
            </a:r>
          </a:p>
          <a:p>
            <a:pPr lvl="1"/>
            <a:r>
              <a:rPr lang="en-US" dirty="0"/>
              <a:t>Senior Cloud Services Architect at </a:t>
            </a:r>
            <a:r>
              <a:rPr lang="en-US" dirty="0" err="1"/>
              <a:t>Intervision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Technical Sergeant at US Air Force Reserves</a:t>
            </a:r>
          </a:p>
          <a:p>
            <a:pPr lvl="2"/>
            <a:r>
              <a:rPr lang="en-US" dirty="0"/>
              <a:t>6 years active duty, 7 years reserve</a:t>
            </a:r>
          </a:p>
          <a:p>
            <a:endParaRPr lang="en-US" dirty="0"/>
          </a:p>
          <a:p>
            <a:r>
              <a:rPr lang="en-US" dirty="0"/>
              <a:t>Personal website: </a:t>
            </a:r>
            <a:r>
              <a:rPr lang="en-US" dirty="0">
                <a:hlinkClick r:id="rId2"/>
              </a:rPr>
              <a:t>https://greengocloud.com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TSgt_Green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3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D2F6-C24B-6D4E-B3D8-5384BD60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CDK?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E11E-B0F4-CA48-953C-05547AC8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7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045B-F5C5-8E4D-9E86-3E79FDF4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AWS CDK?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7C0D-4D99-C84A-9157-5AE43F98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vs Declarative programming</a:t>
            </a:r>
          </a:p>
          <a:p>
            <a:pPr lvl="1"/>
            <a:r>
              <a:rPr lang="en-US" dirty="0"/>
              <a:t>Efficiency/Reusability</a:t>
            </a:r>
          </a:p>
          <a:p>
            <a:pPr lvl="1"/>
            <a:r>
              <a:rPr lang="en-US" dirty="0"/>
              <a:t>Ben Kehoe: </a:t>
            </a:r>
            <a:r>
              <a:rPr lang="en-US" dirty="0">
                <a:hlinkClick r:id="rId3"/>
              </a:rPr>
              <a:t>https://acloud.guru/series/serverlessconf-nyc-2019/view/yaml-better</a:t>
            </a:r>
            <a:endParaRPr lang="en-US" dirty="0"/>
          </a:p>
          <a:p>
            <a:r>
              <a:rPr lang="en-US" dirty="0"/>
              <a:t>Learn some Python</a:t>
            </a:r>
          </a:p>
        </p:txBody>
      </p:sp>
    </p:spTree>
    <p:extLst>
      <p:ext uri="{BB962C8B-B14F-4D97-AF65-F5344CB8AC3E}">
        <p14:creationId xmlns:p14="http://schemas.microsoft.com/office/powerpoint/2010/main" val="132134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6D3E-2471-C64D-B30D-C1E9E2CE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build…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8FA4-0637-3B4E-A8FB-0A58DFA1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7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7359-6B79-DA4A-8C7C-42872A1D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491F-AADD-2147-A8A8-4C3292F21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app locally</a:t>
            </a:r>
          </a:p>
          <a:p>
            <a:r>
              <a:rPr lang="en-US" dirty="0" err="1"/>
              <a:t>cdk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Add ALB and </a:t>
            </a:r>
            <a:r>
              <a:rPr lang="en-US" dirty="0" err="1"/>
              <a:t>Fargate</a:t>
            </a:r>
            <a:r>
              <a:rPr lang="en-US" dirty="0"/>
              <a:t> service</a:t>
            </a:r>
          </a:p>
          <a:p>
            <a:r>
              <a:rPr lang="en-US" dirty="0"/>
              <a:t>Add custom domain</a:t>
            </a:r>
          </a:p>
          <a:p>
            <a:r>
              <a:rPr lang="en-US" dirty="0"/>
              <a:t>Make a change locally and update the service</a:t>
            </a:r>
          </a:p>
        </p:txBody>
      </p:sp>
    </p:spTree>
    <p:extLst>
      <p:ext uri="{BB962C8B-B14F-4D97-AF65-F5344CB8AC3E}">
        <p14:creationId xmlns:p14="http://schemas.microsoft.com/office/powerpoint/2010/main" val="2408456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883</TotalTime>
  <Words>154</Words>
  <Application>Microsoft Macintosh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Build and Deploy a Serverless app with AWS CDK and Python</vt:lpstr>
      <vt:lpstr>Agenda</vt:lpstr>
      <vt:lpstr>Intro</vt:lpstr>
      <vt:lpstr>What is AWS CDK?</vt:lpstr>
      <vt:lpstr>Why AWS CDK?</vt:lpstr>
      <vt:lpstr>What we’re going to build…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and Deploy a Serverless app with AWS CDK and Python</dc:title>
  <dc:creator>Blake Green</dc:creator>
  <cp:lastModifiedBy>Blake Green</cp:lastModifiedBy>
  <cp:revision>5</cp:revision>
  <dcterms:created xsi:type="dcterms:W3CDTF">2019-12-31T04:35:59Z</dcterms:created>
  <dcterms:modified xsi:type="dcterms:W3CDTF">2019-12-31T19:19:23Z</dcterms:modified>
</cp:coreProperties>
</file>