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73988264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73988264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173988264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173988264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173988264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173988264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SLIDES_API17398826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SLIDES_API17398826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73988264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73988264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173988264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173988264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73988264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73988264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SLIDES_API173988264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SLIDES_API173988264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73988264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73988264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73988264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73988264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73988264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73988264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Copy of 2.1.1.6.crd_cnt_basic_example_slide_template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10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11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7618"/>
            <a:ext cx="8520600" cy="304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12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1 Copy 1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120"/>
            <a:ext cx="8520600" cy="297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3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4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6967"/>
            <a:ext cx="8520600" cy="306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5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221"/>
            <a:ext cx="8520600" cy="296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6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7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8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919"/>
            <a:ext cx="8520600" cy="300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Slide 9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819"/>
            <a:ext cx="8520600" cy="30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