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330" r:id="rId3"/>
    <p:sldId id="335" r:id="rId4"/>
    <p:sldId id="370" r:id="rId5"/>
    <p:sldId id="333" r:id="rId6"/>
    <p:sldId id="345" r:id="rId7"/>
    <p:sldId id="36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6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24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15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D8154-6162-4A30-A2B0-A644C8738FE7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DE9C7-7480-4EA1-B453-50939277A5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564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DE9C7-7480-4EA1-B453-50939277A5A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14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34F9-311D-4E9B-BC73-F433758E4754}" type="datetime1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54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DC18-AFD9-4236-9B8B-164D69F5868E}" type="datetime1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8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F148-3057-4920-AE0A-89A74977836A}" type="datetime1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05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1E21-CD0A-427D-A3F9-7EBDDF70893F}" type="datetime1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45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D186-2C4B-4E01-AC23-C0404BB421A0}" type="datetime1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64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E490-0606-4C41-B087-88B0BEEA5016}" type="datetime1">
              <a:rPr lang="ru-RU" smtClean="0"/>
              <a:t>12.09.2020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63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D463-E5B1-4FDE-9B1B-1A444D8E6134}" type="datetime1">
              <a:rPr lang="ru-RU" smtClean="0"/>
              <a:t>12.09.2020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11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C0CC-9012-4C5C-A38F-40FA9B38F3F2}" type="datetime1">
              <a:rPr lang="ru-RU" smtClean="0"/>
              <a:t>12.09.2020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00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EB92-35C0-407D-813B-8FF7E494EAA0}" type="datetime1">
              <a:rPr lang="ru-RU" smtClean="0"/>
              <a:t>12.09.2020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51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0E91-38AF-419E-9FA9-29A21F29155B}" type="datetime1">
              <a:rPr lang="ru-RU" smtClean="0"/>
              <a:t>12.09.2020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22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E9F8-3231-4249-B037-C557E82D5807}" type="datetime1">
              <a:rPr lang="ru-RU" smtClean="0"/>
              <a:t>12.09.2020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20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FB0C6-AEF7-4CC8-B861-2AC5E56F8C9F}" type="datetime1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22AB7-ED72-47DA-AD37-590869D7F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68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8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ru-RU" dirty="0" smtClean="0"/>
              <a:t>папок проекта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2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10368346" cy="448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9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папок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18406"/>
            <a:ext cx="10515600" cy="4837943"/>
          </a:xfrm>
        </p:spPr>
        <p:txBody>
          <a:bodyPr>
            <a:normAutofit/>
          </a:bodyPr>
          <a:lstStyle/>
          <a:p>
            <a:r>
              <a:rPr lang="ru-RU" dirty="0" smtClean="0"/>
              <a:t>Пути прописываются относительно папки </a:t>
            </a:r>
            <a:r>
              <a:rPr lang="en-US" dirty="0" smtClean="0"/>
              <a:t>run</a:t>
            </a:r>
            <a:r>
              <a:rPr lang="ru-RU" dirty="0" smtClean="0"/>
              <a:t>. </a:t>
            </a:r>
          </a:p>
          <a:p>
            <a:r>
              <a:rPr lang="ru-RU" dirty="0" smtClean="0"/>
              <a:t> </a:t>
            </a:r>
            <a:r>
              <a:rPr lang="ru-RU" dirty="0"/>
              <a:t>Файлы проекта, назначений и установок:</a:t>
            </a:r>
            <a:endParaRPr lang="en-US" dirty="0"/>
          </a:p>
          <a:p>
            <a:pPr lvl="1"/>
            <a:r>
              <a:rPr lang="en-US" dirty="0" err="1"/>
              <a:t>top.qpf</a:t>
            </a:r>
            <a:r>
              <a:rPr lang="ru-RU" dirty="0"/>
              <a:t> – файл проекта </a:t>
            </a:r>
            <a:endParaRPr lang="en-US" dirty="0"/>
          </a:p>
          <a:p>
            <a:pPr lvl="1"/>
            <a:r>
              <a:rPr lang="en-US" dirty="0" err="1" smtClean="0"/>
              <a:t>top.qsf</a:t>
            </a:r>
            <a:r>
              <a:rPr lang="ru-RU" dirty="0" smtClean="0"/>
              <a:t> – файл назначений</a:t>
            </a:r>
            <a:endParaRPr lang="en-US" dirty="0"/>
          </a:p>
          <a:p>
            <a:pPr lvl="1"/>
            <a:r>
              <a:rPr lang="en-US" dirty="0" err="1" smtClean="0"/>
              <a:t>top.sdc</a:t>
            </a:r>
            <a:r>
              <a:rPr lang="ru-RU" dirty="0" smtClean="0"/>
              <a:t> – файл временных параметров проекта</a:t>
            </a:r>
          </a:p>
          <a:p>
            <a:r>
              <a:rPr lang="ru-RU" dirty="0" smtClean="0"/>
              <a:t>Файл</a:t>
            </a:r>
            <a:r>
              <a:rPr lang="en-US" dirty="0" smtClean="0"/>
              <a:t> </a:t>
            </a:r>
            <a:r>
              <a:rPr lang="ru-RU" dirty="0" smtClean="0"/>
              <a:t>верхнего уровня проекта</a:t>
            </a:r>
          </a:p>
          <a:p>
            <a:pPr lvl="1"/>
            <a:r>
              <a:rPr lang="en-US" dirty="0"/>
              <a:t>../</a:t>
            </a:r>
            <a:r>
              <a:rPr lang="en-US" dirty="0" err="1" smtClean="0"/>
              <a:t>top.v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06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Конфигурационные файлы</a:t>
            </a:r>
          </a:p>
          <a:p>
            <a:pPr lvl="1"/>
            <a:r>
              <a:rPr lang="en-US" dirty="0"/>
              <a:t>../../../common</a:t>
            </a:r>
            <a:r>
              <a:rPr lang="ru-RU" dirty="0"/>
              <a:t>/</a:t>
            </a:r>
            <a:r>
              <a:rPr lang="en-US" dirty="0" err="1"/>
              <a:t>config.vh</a:t>
            </a:r>
            <a:endParaRPr lang="ru-RU" dirty="0"/>
          </a:p>
          <a:p>
            <a:pPr lvl="1"/>
            <a:r>
              <a:rPr lang="en-US" dirty="0"/>
              <a:t>../../../common</a:t>
            </a:r>
            <a:r>
              <a:rPr lang="ru-RU" dirty="0" smtClean="0"/>
              <a:t>/</a:t>
            </a:r>
            <a:r>
              <a:rPr lang="en-US" dirty="0" err="1" smtClean="0"/>
              <a:t>game_config.vh</a:t>
            </a:r>
            <a:endParaRPr lang="ru-RU" dirty="0" smtClean="0"/>
          </a:p>
          <a:p>
            <a:r>
              <a:rPr lang="ru-RU" dirty="0" smtClean="0"/>
              <a:t>Общие </a:t>
            </a:r>
            <a:r>
              <a:rPr lang="ru-RU" dirty="0"/>
              <a:t>файлы для различных отладочных плат</a:t>
            </a:r>
          </a:p>
          <a:p>
            <a:pPr lvl="1"/>
            <a:r>
              <a:rPr lang="en-US" dirty="0"/>
              <a:t>../../../common</a:t>
            </a:r>
            <a:r>
              <a:rPr lang="ru-RU" dirty="0" smtClean="0"/>
              <a:t>/</a:t>
            </a:r>
            <a:r>
              <a:rPr lang="en-US" dirty="0" err="1" smtClean="0"/>
              <a:t>game_top.v</a:t>
            </a:r>
            <a:r>
              <a:rPr lang="en-US" dirty="0" smtClean="0"/>
              <a:t> – </a:t>
            </a:r>
            <a:r>
              <a:rPr lang="ru-RU" dirty="0" smtClean="0"/>
              <a:t>главный файл с подключением всех модулей </a:t>
            </a:r>
            <a:endParaRPr lang="en-US" dirty="0" smtClean="0"/>
          </a:p>
          <a:p>
            <a:pPr lvl="1"/>
            <a:r>
              <a:rPr lang="en-US" dirty="0"/>
              <a:t>../../../common</a:t>
            </a:r>
            <a:r>
              <a:rPr lang="ru-RU" dirty="0"/>
              <a:t>/ </a:t>
            </a:r>
            <a:r>
              <a:rPr lang="en-US" dirty="0" err="1" smtClean="0"/>
              <a:t>vga.v</a:t>
            </a:r>
            <a:endParaRPr lang="en-US" dirty="0"/>
          </a:p>
          <a:p>
            <a:pPr lvl="1"/>
            <a:r>
              <a:rPr lang="ru-RU" dirty="0" smtClean="0"/>
              <a:t>………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645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папок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err="1" smtClean="0"/>
              <a:t>Пока</a:t>
            </a:r>
            <a:r>
              <a:rPr lang="ru-RU" dirty="0" err="1" smtClean="0"/>
              <a:t>зщываем</a:t>
            </a:r>
            <a:r>
              <a:rPr lang="ru-RU" dirty="0" smtClean="0"/>
              <a:t> структуру папок и файлов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Показываем содержимое файлов проекта и конфигурации 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3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top.v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 smtClean="0"/>
              <a:t>Внутренние сигналы для работы с </a:t>
            </a:r>
            <a:r>
              <a:rPr lang="en-US" dirty="0" smtClean="0"/>
              <a:t>VG</a:t>
            </a:r>
            <a:r>
              <a:rPr lang="ru-RU" dirty="0" smtClean="0"/>
              <a:t>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6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724400" cy="29241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175" y="1027906"/>
            <a:ext cx="4867275" cy="5705475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734466" y="1690688"/>
            <a:ext cx="3908809" cy="1448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7283641" y="939356"/>
            <a:ext cx="3908809" cy="2665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792651" y="3226545"/>
            <a:ext cx="3578074" cy="93116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283641" y="3572133"/>
            <a:ext cx="3578074" cy="253726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694128" y="4245428"/>
            <a:ext cx="3908809" cy="1448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7181103" y="6109397"/>
            <a:ext cx="3908809" cy="6239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31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спасибо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22AB7-ED72-47DA-AD37-590869D7FAB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6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614</TotalTime>
  <Words>104</Words>
  <Application>Microsoft Office PowerPoint</Application>
  <PresentationFormat>Широкоэкранный</PresentationFormat>
  <Paragraphs>29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Структура папок проекта</vt:lpstr>
      <vt:lpstr>Структура папок проекта</vt:lpstr>
      <vt:lpstr>Презентация PowerPoint</vt:lpstr>
      <vt:lpstr>Структура папок проекта</vt:lpstr>
      <vt:lpstr>top.v. Внутренние сигналы для работы с VGА</vt:lpstr>
      <vt:lpstr>спасибо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Графика на VGA</dc:title>
  <dc:creator>i am</dc:creator>
  <cp:lastModifiedBy>i am</cp:lastModifiedBy>
  <cp:revision>46</cp:revision>
  <dcterms:created xsi:type="dcterms:W3CDTF">2020-09-10T16:04:51Z</dcterms:created>
  <dcterms:modified xsi:type="dcterms:W3CDTF">2020-09-12T12:02:03Z</dcterms:modified>
</cp:coreProperties>
</file>