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156B-013D-1AAA-1EF2-73EFDD769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04091-C52E-61CC-D671-F3640B349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05B94-0FC2-097A-D372-08E88CC8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A6A8-532B-3678-BC7C-2E745FCB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0A8C-C529-62E9-8D2E-5529E1E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91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4DBE-6202-EDEA-8984-13FFD33D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5B5F7-AF98-32C9-BAF2-3D0415DF4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4E62-FB33-C8C9-7A83-51D48725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2DEE9-032B-E53A-8DC7-F9164B67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0CFA-5364-7027-0FCA-8B98E8AE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1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B4A08-7EB8-EBD7-72AB-687719D9E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FFF89-8613-CCE4-7337-973734944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850E-8644-9E04-062F-364DB07C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E0D4D-5AB4-2420-B0B1-36484EE8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6BF65-B776-C650-1C43-80940F36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97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62A3-202E-EFA8-8146-72812D74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DE6B-A1A1-8614-7579-2B32BF5C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E656D-E578-8E7E-F191-C5D9781D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F67D5-BAE6-DAB7-14AF-699E40FB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5766-129F-8BB4-EC34-AC376176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94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10FB-4CA6-D3DF-BBBB-90B8BB1E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8A538-DF37-B8C5-770B-FB7E7598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990B-E979-6D44-C92D-B27790EA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B0DE0-2061-4421-BF79-EF6DE061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62F20-02AD-C753-11EA-F2AC4D78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14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E4CB-1D9E-BED6-181B-347FF9EB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5575E-8F4A-DEED-7F13-E1CE2F0FD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F04AC-CAB6-A6CB-A402-40CFDF82F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2A634-089B-048A-3800-2CCB8488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E011E-D927-EF1B-C79E-3BFEB152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4E78-E020-D452-B796-E2EE6732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63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F554-B252-3F2D-256C-396D08BB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A728D-33B5-FC0C-5227-4F3B4308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03D0E-2C9E-B69B-6AB2-5D9F7DB42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11085-40E1-C40F-F333-D69A68BB2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69E3B-6B3A-22C8-3510-2A29DD677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91050-A059-AB4F-F582-ED45A3F8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3E1AA-4629-3132-4A86-79E81175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30F1E-2A43-A30D-3700-8FAF69CF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4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30D-DE17-4FC9-DAB1-6173933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1250-8AF2-980F-81B4-C4E3F09B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4FFC3-C07C-778D-B116-DDD6878D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37404-17B6-DB66-D2EE-4188B4E3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73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0DB81-6860-2FD3-F6AF-611E2817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6FD3A-5036-788B-B5FA-A0345A02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301EF-B6FB-A50B-5A61-C8CB2B3A1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85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09D6-247D-9C80-349C-2B7F1FA6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66BE1-47D8-FA14-A7AB-ADFA37FD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2EAC1-924B-6CFC-E5ED-BD69050E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43D34-22A4-F450-AE08-C313AF87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F3A88-9BC6-C790-23D5-9DBCEB9D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2FBE8-761A-E02E-A163-F36A5490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98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F3AD-3448-E85A-47FA-AF9B6700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DED5-BECC-9B27-EE13-04B8AADD9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CD0F-F47B-8196-AECB-02EE4FA2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1C646-9BCF-2805-B8ED-B719E618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685DF-2E68-F896-E314-613DF75E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06D1-A28A-D302-F488-02B5FF0F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1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C5DCD-8C25-9BC9-4329-0BB7C428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251FE-60A4-3294-93A0-689AF502C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6DC1-5E97-0B68-271F-61BF9F176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79185-EC92-4BB7-9C1A-1195020E6887}" type="datetimeFigureOut">
              <a:rPr lang="en-CA" smtClean="0"/>
              <a:t>08/05/24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88472-956B-66F3-15F4-8FB1752BB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B7721-2100-6E7D-BB76-361E9DCB2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7C7EA-2049-4B19-81C5-E34374909E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88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1D83-6DC3-F319-DD37-4B613A99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Salerno units – current legend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AFB7C-527E-93FA-BEE4-DA5260E31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Color (lithology)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D651B6-3CCB-436B-D75A-C7473BEF9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CA" dirty="0" err="1"/>
              <a:t>Calcitic</a:t>
            </a:r>
            <a:r>
              <a:rPr lang="en-CA" dirty="0"/>
              <a:t> marble</a:t>
            </a:r>
          </a:p>
          <a:p>
            <a:pPr algn="l"/>
            <a:r>
              <a:rPr lang="en-CA" dirty="0"/>
              <a:t>Dolomitic marble</a:t>
            </a:r>
          </a:p>
          <a:p>
            <a:pPr algn="l"/>
            <a:r>
              <a:rPr lang="en-CA" dirty="0"/>
              <a:t>Di-tr dolomitic marble</a:t>
            </a:r>
          </a:p>
          <a:p>
            <a:pPr algn="l"/>
            <a:r>
              <a:rPr lang="en-CA" dirty="0"/>
              <a:t>Carbonatite</a:t>
            </a:r>
          </a:p>
          <a:p>
            <a:pPr algn="l"/>
            <a:r>
              <a:rPr lang="en-CA" dirty="0"/>
              <a:t>Carbonatite-like</a:t>
            </a:r>
          </a:p>
          <a:p>
            <a:pPr algn="l"/>
            <a:r>
              <a:rPr lang="en-CA" dirty="0"/>
              <a:t>Syenite</a:t>
            </a:r>
          </a:p>
          <a:p>
            <a:pPr algn="l"/>
            <a:r>
              <a:rPr lang="en-CA" dirty="0"/>
              <a:t>Altered syenite</a:t>
            </a:r>
          </a:p>
          <a:p>
            <a:pPr algn="l"/>
            <a:r>
              <a:rPr lang="en-CA" dirty="0"/>
              <a:t>Syenite-like</a:t>
            </a:r>
          </a:p>
          <a:p>
            <a:pPr algn="l"/>
            <a:r>
              <a:rPr lang="en-CA" dirty="0"/>
              <a:t>Impure siliciclastic</a:t>
            </a:r>
          </a:p>
          <a:p>
            <a:pPr algn="l"/>
            <a:r>
              <a:rPr lang="en-CA" dirty="0"/>
              <a:t>Pure siliciclastic</a:t>
            </a:r>
          </a:p>
          <a:p>
            <a:endParaRPr lang="en-C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5272323-C004-CAD0-6771-AAF5423BE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CA" dirty="0"/>
              <a:t>Shape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FEA6FFE-E9EF-4873-4197-4D36D94F7C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CA" dirty="0"/>
              <a:t>Intrusion</a:t>
            </a:r>
          </a:p>
          <a:p>
            <a:pPr algn="l"/>
            <a:r>
              <a:rPr lang="en-CA" dirty="0"/>
              <a:t>Altered intrusion</a:t>
            </a:r>
          </a:p>
          <a:p>
            <a:pPr algn="l"/>
            <a:r>
              <a:rPr lang="en-CA" dirty="0"/>
              <a:t>Anomalous rock</a:t>
            </a:r>
          </a:p>
          <a:p>
            <a:pPr algn="l"/>
            <a:r>
              <a:rPr lang="en-CA" dirty="0"/>
              <a:t>Siliciclastic</a:t>
            </a:r>
          </a:p>
          <a:p>
            <a:pPr algn="l"/>
            <a:r>
              <a:rPr lang="en-CA" dirty="0"/>
              <a:t>Marble units</a:t>
            </a:r>
          </a:p>
          <a:p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7437EC0-8848-56ED-38C6-D06B36335709}"/>
              </a:ext>
            </a:extLst>
          </p:cNvPr>
          <p:cNvSpPr txBox="1">
            <a:spLocks/>
          </p:cNvSpPr>
          <p:nvPr/>
        </p:nvSpPr>
        <p:spPr>
          <a:xfrm>
            <a:off x="6490447" y="3602036"/>
            <a:ext cx="417755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B69184-A71D-DDF6-63AF-895732BE16FB}"/>
              </a:ext>
            </a:extLst>
          </p:cNvPr>
          <p:cNvSpPr/>
          <p:nvPr/>
        </p:nvSpPr>
        <p:spPr>
          <a:xfrm>
            <a:off x="907115" y="2582955"/>
            <a:ext cx="180000" cy="180000"/>
          </a:xfrm>
          <a:prstGeom prst="ellipse">
            <a:avLst/>
          </a:prstGeom>
          <a:solidFill>
            <a:srgbClr val="0BFA94"/>
          </a:solidFill>
          <a:ln>
            <a:solidFill>
              <a:srgbClr val="0BF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62B1B8-2A65-673B-822D-2AC8D7848398}"/>
              </a:ext>
            </a:extLst>
          </p:cNvPr>
          <p:cNvSpPr/>
          <p:nvPr/>
        </p:nvSpPr>
        <p:spPr>
          <a:xfrm>
            <a:off x="925046" y="2905684"/>
            <a:ext cx="180000" cy="180000"/>
          </a:xfrm>
          <a:prstGeom prst="ellipse">
            <a:avLst/>
          </a:prstGeom>
          <a:solidFill>
            <a:srgbClr val="153FFF"/>
          </a:solidFill>
          <a:ln>
            <a:solidFill>
              <a:srgbClr val="153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6DF88-24DB-1D0D-48BF-754521734339}"/>
              </a:ext>
            </a:extLst>
          </p:cNvPr>
          <p:cNvSpPr/>
          <p:nvPr/>
        </p:nvSpPr>
        <p:spPr>
          <a:xfrm>
            <a:off x="916081" y="3264834"/>
            <a:ext cx="180000" cy="180000"/>
          </a:xfrm>
          <a:prstGeom prst="ellipse">
            <a:avLst/>
          </a:prstGeom>
          <a:solidFill>
            <a:srgbClr val="68FEFF"/>
          </a:solidFill>
          <a:ln>
            <a:solidFill>
              <a:srgbClr val="68F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1AABB2-4111-32D8-B37E-C7323014DA92}"/>
              </a:ext>
            </a:extLst>
          </p:cNvPr>
          <p:cNvSpPr/>
          <p:nvPr/>
        </p:nvSpPr>
        <p:spPr>
          <a:xfrm>
            <a:off x="907116" y="3645276"/>
            <a:ext cx="180000" cy="180000"/>
          </a:xfrm>
          <a:prstGeom prst="ellipse">
            <a:avLst/>
          </a:prstGeom>
          <a:solidFill>
            <a:srgbClr val="FF00CC"/>
          </a:solidFill>
          <a:ln>
            <a:solidFill>
              <a:srgbClr val="FF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B18AA6-E7E7-6047-6167-B0E975A3497E}"/>
              </a:ext>
            </a:extLst>
          </p:cNvPr>
          <p:cNvSpPr/>
          <p:nvPr/>
        </p:nvSpPr>
        <p:spPr>
          <a:xfrm>
            <a:off x="916080" y="4014509"/>
            <a:ext cx="180000" cy="180000"/>
          </a:xfrm>
          <a:prstGeom prst="ellipse">
            <a:avLst/>
          </a:prstGeom>
          <a:solidFill>
            <a:srgbClr val="FF8BE9"/>
          </a:solidFill>
          <a:ln>
            <a:solidFill>
              <a:srgbClr val="FF8B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D05E8-5EDE-6807-C952-2061614C1D1F}"/>
              </a:ext>
            </a:extLst>
          </p:cNvPr>
          <p:cNvSpPr/>
          <p:nvPr/>
        </p:nvSpPr>
        <p:spPr>
          <a:xfrm>
            <a:off x="6230471" y="293538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A615C13-1EF1-48A0-1560-3C7E434EFDFE}"/>
              </a:ext>
            </a:extLst>
          </p:cNvPr>
          <p:cNvSpPr/>
          <p:nvPr/>
        </p:nvSpPr>
        <p:spPr>
          <a:xfrm>
            <a:off x="6230471" y="3266515"/>
            <a:ext cx="180000" cy="180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6F2844-B50F-5009-475A-CDC196484D56}"/>
              </a:ext>
            </a:extLst>
          </p:cNvPr>
          <p:cNvSpPr/>
          <p:nvPr/>
        </p:nvSpPr>
        <p:spPr>
          <a:xfrm>
            <a:off x="6230471" y="3967443"/>
            <a:ext cx="180000" cy="180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975EB7-C743-6D45-C90D-D1860E812568}"/>
              </a:ext>
            </a:extLst>
          </p:cNvPr>
          <p:cNvSpPr/>
          <p:nvPr/>
        </p:nvSpPr>
        <p:spPr>
          <a:xfrm>
            <a:off x="916640" y="43641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55E6F4-A031-A836-FA81-E6F3F1FCB07C}"/>
              </a:ext>
            </a:extLst>
          </p:cNvPr>
          <p:cNvSpPr/>
          <p:nvPr/>
        </p:nvSpPr>
        <p:spPr>
          <a:xfrm>
            <a:off x="934571" y="46868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0C4D04-D509-F2FE-9BA4-EBD7FE1473ED}"/>
              </a:ext>
            </a:extLst>
          </p:cNvPr>
          <p:cNvSpPr/>
          <p:nvPr/>
        </p:nvSpPr>
        <p:spPr>
          <a:xfrm>
            <a:off x="925606" y="50460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93AEF3-EA99-382E-ABBC-5638D83A490C}"/>
              </a:ext>
            </a:extLst>
          </p:cNvPr>
          <p:cNvSpPr/>
          <p:nvPr/>
        </p:nvSpPr>
        <p:spPr>
          <a:xfrm>
            <a:off x="916641" y="5426451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17DA8-750E-96EA-55B3-E23AF6FFEB7A}"/>
              </a:ext>
            </a:extLst>
          </p:cNvPr>
          <p:cNvSpPr/>
          <p:nvPr/>
        </p:nvSpPr>
        <p:spPr>
          <a:xfrm>
            <a:off x="925605" y="5795684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0C53D3-A553-1BC5-9440-2C0360069CF8}"/>
              </a:ext>
            </a:extLst>
          </p:cNvPr>
          <p:cNvSpPr/>
          <p:nvPr/>
        </p:nvSpPr>
        <p:spPr>
          <a:xfrm>
            <a:off x="6230471" y="2573430"/>
            <a:ext cx="180000" cy="18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B186B1-9996-7F16-F17B-E9DE28C4BF0A}"/>
              </a:ext>
            </a:extLst>
          </p:cNvPr>
          <p:cNvSpPr/>
          <p:nvPr/>
        </p:nvSpPr>
        <p:spPr>
          <a:xfrm>
            <a:off x="6241324" y="36239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95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1D83-6DC3-F319-DD37-4B613A99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Salerno units – probable legend changes (</a:t>
            </a:r>
            <a:r>
              <a:rPr lang="en-CA" dirty="0" err="1"/>
              <a:t>tbd</a:t>
            </a:r>
            <a:r>
              <a:rPr lang="en-CA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AFB7C-527E-93FA-BEE4-DA5260E31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Color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D651B6-3CCB-436B-D75A-C7473BEF9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CA" dirty="0" err="1"/>
              <a:t>Calcitic</a:t>
            </a:r>
            <a:r>
              <a:rPr lang="en-CA" dirty="0"/>
              <a:t> marble</a:t>
            </a:r>
          </a:p>
          <a:p>
            <a:pPr algn="l"/>
            <a:r>
              <a:rPr lang="en-CA" dirty="0"/>
              <a:t>Dolomitic marble</a:t>
            </a:r>
          </a:p>
          <a:p>
            <a:pPr algn="l"/>
            <a:r>
              <a:rPr lang="en-CA" dirty="0"/>
              <a:t>Di-tr dolomitic marble</a:t>
            </a:r>
          </a:p>
          <a:p>
            <a:pPr algn="l"/>
            <a:r>
              <a:rPr lang="en-CA" dirty="0"/>
              <a:t>Carbonatite</a:t>
            </a:r>
          </a:p>
          <a:p>
            <a:pPr algn="l"/>
            <a:r>
              <a:rPr lang="en-CA" dirty="0"/>
              <a:t>Carbonatite-like</a:t>
            </a:r>
          </a:p>
          <a:p>
            <a:pPr algn="l"/>
            <a:r>
              <a:rPr lang="en-CA" dirty="0"/>
              <a:t>Syenite</a:t>
            </a:r>
          </a:p>
          <a:p>
            <a:pPr algn="l"/>
            <a:r>
              <a:rPr lang="en-CA" dirty="0"/>
              <a:t>Altered syenite</a:t>
            </a:r>
          </a:p>
          <a:p>
            <a:pPr algn="l"/>
            <a:r>
              <a:rPr lang="en-CA" dirty="0"/>
              <a:t>Syenite-like</a:t>
            </a:r>
          </a:p>
          <a:p>
            <a:pPr algn="l"/>
            <a:r>
              <a:rPr lang="en-CA" dirty="0"/>
              <a:t>Impure siliciclastic</a:t>
            </a:r>
          </a:p>
          <a:p>
            <a:pPr algn="l"/>
            <a:r>
              <a:rPr lang="en-CA" dirty="0"/>
              <a:t>Pure siliciclastic</a:t>
            </a:r>
          </a:p>
          <a:p>
            <a:endParaRPr lang="en-C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B69184-A71D-DDF6-63AF-895732BE16FB}"/>
              </a:ext>
            </a:extLst>
          </p:cNvPr>
          <p:cNvSpPr/>
          <p:nvPr/>
        </p:nvSpPr>
        <p:spPr>
          <a:xfrm>
            <a:off x="907115" y="2582955"/>
            <a:ext cx="180000" cy="180000"/>
          </a:xfrm>
          <a:prstGeom prst="ellipse">
            <a:avLst/>
          </a:prstGeom>
          <a:solidFill>
            <a:srgbClr val="0BFA94"/>
          </a:solidFill>
          <a:ln>
            <a:solidFill>
              <a:srgbClr val="0BFA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62B1B8-2A65-673B-822D-2AC8D7848398}"/>
              </a:ext>
            </a:extLst>
          </p:cNvPr>
          <p:cNvSpPr/>
          <p:nvPr/>
        </p:nvSpPr>
        <p:spPr>
          <a:xfrm>
            <a:off x="925046" y="2905684"/>
            <a:ext cx="180000" cy="180000"/>
          </a:xfrm>
          <a:prstGeom prst="ellipse">
            <a:avLst/>
          </a:prstGeom>
          <a:solidFill>
            <a:srgbClr val="153FFF"/>
          </a:solidFill>
          <a:ln>
            <a:solidFill>
              <a:srgbClr val="153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6DF88-24DB-1D0D-48BF-754521734339}"/>
              </a:ext>
            </a:extLst>
          </p:cNvPr>
          <p:cNvSpPr/>
          <p:nvPr/>
        </p:nvSpPr>
        <p:spPr>
          <a:xfrm>
            <a:off x="916081" y="3264834"/>
            <a:ext cx="180000" cy="180000"/>
          </a:xfrm>
          <a:prstGeom prst="ellipse">
            <a:avLst/>
          </a:prstGeom>
          <a:solidFill>
            <a:srgbClr val="68FEFF"/>
          </a:solidFill>
          <a:ln>
            <a:solidFill>
              <a:srgbClr val="68FE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1AABB2-4111-32D8-B37E-C7323014DA92}"/>
              </a:ext>
            </a:extLst>
          </p:cNvPr>
          <p:cNvSpPr/>
          <p:nvPr/>
        </p:nvSpPr>
        <p:spPr>
          <a:xfrm>
            <a:off x="907116" y="3645276"/>
            <a:ext cx="180000" cy="180000"/>
          </a:xfrm>
          <a:prstGeom prst="ellipse">
            <a:avLst/>
          </a:prstGeom>
          <a:solidFill>
            <a:srgbClr val="FF00CC"/>
          </a:solidFill>
          <a:ln>
            <a:solidFill>
              <a:srgbClr val="FF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B18AA6-E7E7-6047-6167-B0E975A3497E}"/>
              </a:ext>
            </a:extLst>
          </p:cNvPr>
          <p:cNvSpPr/>
          <p:nvPr/>
        </p:nvSpPr>
        <p:spPr>
          <a:xfrm>
            <a:off x="916080" y="4014509"/>
            <a:ext cx="180000" cy="180000"/>
          </a:xfrm>
          <a:prstGeom prst="ellipse">
            <a:avLst/>
          </a:prstGeom>
          <a:solidFill>
            <a:srgbClr val="FF8BE9"/>
          </a:solidFill>
          <a:ln>
            <a:solidFill>
              <a:srgbClr val="FF8B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975EB7-C743-6D45-C90D-D1860E812568}"/>
              </a:ext>
            </a:extLst>
          </p:cNvPr>
          <p:cNvSpPr/>
          <p:nvPr/>
        </p:nvSpPr>
        <p:spPr>
          <a:xfrm>
            <a:off x="916640" y="43641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55E6F4-A031-A836-FA81-E6F3F1FCB07C}"/>
              </a:ext>
            </a:extLst>
          </p:cNvPr>
          <p:cNvSpPr/>
          <p:nvPr/>
        </p:nvSpPr>
        <p:spPr>
          <a:xfrm>
            <a:off x="934571" y="46868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0C4D04-D509-F2FE-9BA4-EBD7FE1473ED}"/>
              </a:ext>
            </a:extLst>
          </p:cNvPr>
          <p:cNvSpPr/>
          <p:nvPr/>
        </p:nvSpPr>
        <p:spPr>
          <a:xfrm>
            <a:off x="925606" y="50460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93AEF3-EA99-382E-ABBC-5638D83A490C}"/>
              </a:ext>
            </a:extLst>
          </p:cNvPr>
          <p:cNvSpPr/>
          <p:nvPr/>
        </p:nvSpPr>
        <p:spPr>
          <a:xfrm>
            <a:off x="916641" y="5426451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17DA8-750E-96EA-55B3-E23AF6FFEB7A}"/>
              </a:ext>
            </a:extLst>
          </p:cNvPr>
          <p:cNvSpPr/>
          <p:nvPr/>
        </p:nvSpPr>
        <p:spPr>
          <a:xfrm>
            <a:off x="925605" y="5795684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30B2F3B-FB72-7704-976F-17AB75DE1916}"/>
              </a:ext>
            </a:extLst>
          </p:cNvPr>
          <p:cNvSpPr/>
          <p:nvPr/>
        </p:nvSpPr>
        <p:spPr>
          <a:xfrm>
            <a:off x="3619500" y="3562350"/>
            <a:ext cx="180000" cy="6321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356047A-F89C-8C04-D66E-C420920116CB}"/>
              </a:ext>
            </a:extLst>
          </p:cNvPr>
          <p:cNvSpPr/>
          <p:nvPr/>
        </p:nvSpPr>
        <p:spPr>
          <a:xfrm>
            <a:off x="3628050" y="4346909"/>
            <a:ext cx="180000" cy="9048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C11C03BC-0894-E3B2-51E4-313B85C6CCF9}"/>
              </a:ext>
            </a:extLst>
          </p:cNvPr>
          <p:cNvSpPr/>
          <p:nvPr/>
        </p:nvSpPr>
        <p:spPr>
          <a:xfrm>
            <a:off x="3619500" y="5398168"/>
            <a:ext cx="180000" cy="63215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F82259-3DBF-A6BD-B5DD-3533A58E886F}"/>
              </a:ext>
            </a:extLst>
          </p:cNvPr>
          <p:cNvSpPr txBox="1"/>
          <p:nvPr/>
        </p:nvSpPr>
        <p:spPr>
          <a:xfrm>
            <a:off x="4246842" y="3590280"/>
            <a:ext cx="233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Carbonatite-like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A435E3-F2FA-5793-E260-1E52AF17A3A9}"/>
              </a:ext>
            </a:extLst>
          </p:cNvPr>
          <p:cNvSpPr/>
          <p:nvPr/>
        </p:nvSpPr>
        <p:spPr>
          <a:xfrm>
            <a:off x="4107516" y="3740526"/>
            <a:ext cx="180000" cy="180000"/>
          </a:xfrm>
          <a:prstGeom prst="ellipse">
            <a:avLst/>
          </a:prstGeom>
          <a:solidFill>
            <a:srgbClr val="FF00CC"/>
          </a:solidFill>
          <a:ln>
            <a:solidFill>
              <a:srgbClr val="FF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8FD8CF-716B-A62B-717F-8E58C82C0C83}"/>
              </a:ext>
            </a:extLst>
          </p:cNvPr>
          <p:cNvSpPr txBox="1"/>
          <p:nvPr/>
        </p:nvSpPr>
        <p:spPr>
          <a:xfrm>
            <a:off x="4246842" y="4544130"/>
            <a:ext cx="130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Syenite*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07D3DE-CB75-6707-BFEC-A525DE1E4879}"/>
              </a:ext>
            </a:extLst>
          </p:cNvPr>
          <p:cNvSpPr/>
          <p:nvPr/>
        </p:nvSpPr>
        <p:spPr>
          <a:xfrm>
            <a:off x="4107516" y="4694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5FB22C-9995-6C0B-CC84-5F7A93D13A0A}"/>
              </a:ext>
            </a:extLst>
          </p:cNvPr>
          <p:cNvSpPr txBox="1"/>
          <p:nvPr/>
        </p:nvSpPr>
        <p:spPr>
          <a:xfrm>
            <a:off x="4246842" y="5457930"/>
            <a:ext cx="171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Siliciclastic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95DD9F-88AF-CE68-D397-A6C74278F690}"/>
              </a:ext>
            </a:extLst>
          </p:cNvPr>
          <p:cNvSpPr/>
          <p:nvPr/>
        </p:nvSpPr>
        <p:spPr>
          <a:xfrm>
            <a:off x="4107516" y="560817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96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66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Salerno units – current legend</vt:lpstr>
      <vt:lpstr>Salerno units – probable legend changes (tbd)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Salerno units – current legend</dc:title>
  <dc:creator>Adriana Guatame</dc:creator>
  <cp:lastModifiedBy>Adriana Guatame</cp:lastModifiedBy>
  <cp:revision>1</cp:revision>
  <dcterms:created xsi:type="dcterms:W3CDTF">2024-05-08T20:45:26Z</dcterms:created>
  <dcterms:modified xsi:type="dcterms:W3CDTF">2024-05-08T21:09:57Z</dcterms:modified>
</cp:coreProperties>
</file>