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4"/>
  </p:normalViewPr>
  <p:slideViewPr>
    <p:cSldViewPr snapToGrid="0">
      <p:cViewPr varScale="1">
        <p:scale>
          <a:sx n="90" d="100"/>
          <a:sy n="90" d="100"/>
        </p:scale>
        <p:origin x="21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298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21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65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08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98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19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2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27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55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59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10/2/22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16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3" r:id="rId10"/>
    <p:sldLayoutId id="214748381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78E6BC28-4934-2E27-F9E5-01749CA593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26" name="Oval 25">
            <a:extLst>
              <a:ext uri="{FF2B5EF4-FFF2-40B4-BE49-F238E27FC236}">
                <a16:creationId xmlns:a16="http://schemas.microsoft.com/office/drawing/2014/main" id="{07F1F8E1-08C9-4C32-8CD0-F0DEB444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4197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C52314-8A2A-C9A1-5B8A-EC01003DBD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2211978"/>
            <a:ext cx="3535679" cy="1425728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2000"/>
              <a:t>Emotion Identification Through Facial Recognition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797B7B-F6DC-754A-598C-C6EEBF90B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9360"/>
            <a:ext cx="3048000" cy="877585"/>
          </a:xfrm>
        </p:spPr>
        <p:txBody>
          <a:bodyPr>
            <a:normAutofit/>
          </a:bodyPr>
          <a:lstStyle/>
          <a:p>
            <a:pPr algn="ctr"/>
            <a:r>
              <a:rPr lang="en-US"/>
              <a:t>Project 2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655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B9472-BCED-BD62-0659-C53E5619D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Optimizer/Activation/ Hybrid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B8C72-C654-9EEA-FA7A-E5D69B2D6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effectLst/>
                <a:latin typeface="Courier New" panose="02070309020205020404" pitchFamily="49" charset="0"/>
              </a:rPr>
              <a:t># model = RMS Optimizer, </a:t>
            </a:r>
            <a:r>
              <a:rPr lang="en-US" sz="2400" b="1" dirty="0" err="1">
                <a:effectLst/>
                <a:latin typeface="Courier New" panose="02070309020205020404" pitchFamily="49" charset="0"/>
              </a:rPr>
              <a:t>Relu</a:t>
            </a:r>
            <a:r>
              <a:rPr lang="en-US" sz="2400" b="1" dirty="0">
                <a:effectLst/>
                <a:latin typeface="Courier New" panose="02070309020205020404" pitchFamily="49" charset="0"/>
              </a:rPr>
              <a:t> Activation</a:t>
            </a:r>
          </a:p>
          <a:p>
            <a:r>
              <a:rPr lang="en-US" sz="2400" b="1" dirty="0">
                <a:effectLst/>
                <a:latin typeface="Courier New" panose="02070309020205020404" pitchFamily="49" charset="0"/>
              </a:rPr>
              <a:t># </a:t>
            </a:r>
            <a:r>
              <a:rPr lang="en-US" sz="2400" b="1" dirty="0" err="1">
                <a:effectLst/>
                <a:latin typeface="Courier New" panose="02070309020205020404" pitchFamily="49" charset="0"/>
              </a:rPr>
              <a:t>model_adam</a:t>
            </a:r>
            <a:r>
              <a:rPr lang="en-US" sz="2400" b="1" dirty="0">
                <a:effectLst/>
                <a:latin typeface="Courier New" panose="02070309020205020404" pitchFamily="49" charset="0"/>
              </a:rPr>
              <a:t> = ADAM optimizer, </a:t>
            </a:r>
            <a:r>
              <a:rPr lang="en-US" sz="2400" b="1" dirty="0" err="1">
                <a:effectLst/>
                <a:latin typeface="Courier New" panose="02070309020205020404" pitchFamily="49" charset="0"/>
              </a:rPr>
              <a:t>Relu</a:t>
            </a:r>
            <a:r>
              <a:rPr lang="en-US" sz="2400" b="1" dirty="0">
                <a:effectLst/>
                <a:latin typeface="Courier New" panose="02070309020205020404" pitchFamily="49" charset="0"/>
              </a:rPr>
              <a:t> Activation</a:t>
            </a:r>
          </a:p>
          <a:p>
            <a:r>
              <a:rPr lang="en-US" sz="2400" b="1" dirty="0">
                <a:effectLst/>
                <a:latin typeface="Courier New" panose="02070309020205020404" pitchFamily="49" charset="0"/>
              </a:rPr>
              <a:t># </a:t>
            </a:r>
            <a:r>
              <a:rPr lang="en-US" sz="2400" b="1" dirty="0" err="1">
                <a:effectLst/>
                <a:latin typeface="Courier New" panose="02070309020205020404" pitchFamily="49" charset="0"/>
              </a:rPr>
              <a:t>model_swish</a:t>
            </a:r>
            <a:r>
              <a:rPr lang="en-US" sz="2400" b="1" dirty="0">
                <a:effectLst/>
                <a:latin typeface="Courier New" panose="02070309020205020404" pitchFamily="49" charset="0"/>
              </a:rPr>
              <a:t> = RMS Optimizer, Swish Activation</a:t>
            </a:r>
          </a:p>
          <a:p>
            <a:r>
              <a:rPr lang="en-US" sz="2400" b="1" dirty="0">
                <a:effectLst/>
                <a:latin typeface="Courier New" panose="02070309020205020404" pitchFamily="49" charset="0"/>
              </a:rPr>
              <a:t># </a:t>
            </a:r>
            <a:r>
              <a:rPr lang="en-US" sz="2400" b="1" dirty="0" err="1">
                <a:effectLst/>
                <a:latin typeface="Courier New" panose="02070309020205020404" pitchFamily="49" charset="0"/>
              </a:rPr>
              <a:t>model_adam_swish</a:t>
            </a:r>
            <a:r>
              <a:rPr lang="en-US" sz="2400" b="1" dirty="0">
                <a:effectLst/>
                <a:latin typeface="Courier New" panose="02070309020205020404" pitchFamily="49" charset="0"/>
              </a:rPr>
              <a:t> = ADAM Optimizer, Swish Activation</a:t>
            </a:r>
          </a:p>
          <a:p>
            <a:r>
              <a:rPr lang="en-US" sz="2400" b="1" dirty="0">
                <a:effectLst/>
                <a:latin typeface="Courier New" panose="02070309020205020404" pitchFamily="49" charset="0"/>
              </a:rPr>
              <a:t># LSTM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026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422D5-5A67-E2F0-22D5-36EA72C18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CCF8C-9B46-7649-A807-72C253BB4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78213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Earth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56</Words>
  <Application>Microsoft Macintosh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Courier New</vt:lpstr>
      <vt:lpstr>Trade Gothic Next Cond</vt:lpstr>
      <vt:lpstr>Trade Gothic Next Light</vt:lpstr>
      <vt:lpstr>PortalVTI</vt:lpstr>
      <vt:lpstr>Emotion Identification Through Facial Recognition </vt:lpstr>
      <vt:lpstr>Optimizer/Activation/ Hybrid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Dionne</dc:creator>
  <cp:lastModifiedBy>Michael Dionne</cp:lastModifiedBy>
  <cp:revision>2</cp:revision>
  <dcterms:created xsi:type="dcterms:W3CDTF">2022-10-03T05:07:48Z</dcterms:created>
  <dcterms:modified xsi:type="dcterms:W3CDTF">2022-10-03T05:14:02Z</dcterms:modified>
</cp:coreProperties>
</file>