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5FB3DE-448A-4C6A-975E-9E7C07410EA4}">
  <a:tblStyle styleId="{585FB3DE-448A-4C6A-975E-9E7C07410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94" y="-5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{585FB3DE-448A-4C6A-975E-9E7C07410EA4}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3589D-BD4F-495D-B601-579C22A871D0}"/>
              </a:ext>
            </a:extLst>
          </p:cNvPr>
          <p:cNvSpPr txBox="1"/>
          <p:nvPr/>
        </p:nvSpPr>
        <p:spPr>
          <a:xfrm>
            <a:off x="897625" y="3251480"/>
            <a:ext cx="175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Trebuchet MS" panose="020B0603020202020204" pitchFamily="34" charset="0"/>
              </a:rPr>
              <a:t> Puertos: 80, 443</a:t>
            </a:r>
          </a:p>
          <a:p>
            <a:pPr algn="ctr"/>
            <a:r>
              <a:rPr lang="es-ES" sz="1200" dirty="0">
                <a:latin typeface="Trebuchet MS" panose="020B0603020202020204" pitchFamily="34" charset="0"/>
              </a:rPr>
              <a:t> 443, 8801, 8802</a:t>
            </a:r>
          </a:p>
          <a:p>
            <a:pPr algn="ctr"/>
            <a:r>
              <a:rPr lang="es-ES" sz="1200" dirty="0">
                <a:latin typeface="Trebuchet MS" panose="020B0603020202020204" pitchFamily="34" charset="0"/>
              </a:rPr>
              <a:t> 3478, 3479, 8801 - 8810</a:t>
            </a:r>
            <a:endParaRPr lang="es-CO" sz="1200" dirty="0">
              <a:latin typeface="Trebuchet MS" panose="020B0603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A3802E-E273-4CE5-B12A-AC335785F2D7}"/>
              </a:ext>
            </a:extLst>
          </p:cNvPr>
          <p:cNvSpPr txBox="1"/>
          <p:nvPr/>
        </p:nvSpPr>
        <p:spPr>
          <a:xfrm>
            <a:off x="2665974" y="3359201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443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913131-0BB0-474C-AE69-42C8F043F4F3}"/>
              </a:ext>
            </a:extLst>
          </p:cNvPr>
          <p:cNvSpPr txBox="1"/>
          <p:nvPr/>
        </p:nvSpPr>
        <p:spPr>
          <a:xfrm>
            <a:off x="6401600" y="3405368"/>
            <a:ext cx="1759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5222, 5223, 5228, 5242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A6309B-2385-4610-92B7-9D4212B4D390}"/>
              </a:ext>
            </a:extLst>
          </p:cNvPr>
          <p:cNvSpPr txBox="1"/>
          <p:nvPr/>
        </p:nvSpPr>
        <p:spPr>
          <a:xfrm>
            <a:off x="4450405" y="3359200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443</a:t>
            </a:r>
            <a:endParaRPr lang="es-CO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{585FB3DE-448A-4C6A-975E-9E7C07410EA4}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FB7874-2F79-4AD1-AD62-64F99D117949}"/>
              </a:ext>
            </a:extLst>
          </p:cNvPr>
          <p:cNvSpPr txBox="1"/>
          <p:nvPr/>
        </p:nvSpPr>
        <p:spPr>
          <a:xfrm>
            <a:off x="834230" y="3425063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3306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1D58A4-7200-4281-8F3B-C4E675A1CCAA}"/>
              </a:ext>
            </a:extLst>
          </p:cNvPr>
          <p:cNvSpPr txBox="1"/>
          <p:nvPr/>
        </p:nvSpPr>
        <p:spPr>
          <a:xfrm>
            <a:off x="2665595" y="3425062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9418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714512-4ACF-4481-AEE1-C50236A87E79}"/>
              </a:ext>
            </a:extLst>
          </p:cNvPr>
          <p:cNvSpPr txBox="1"/>
          <p:nvPr/>
        </p:nvSpPr>
        <p:spPr>
          <a:xfrm>
            <a:off x="4433565" y="3697051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443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17A10E-DA61-40C4-97D5-F6C922E369D2}"/>
              </a:ext>
            </a:extLst>
          </p:cNvPr>
          <p:cNvSpPr txBox="1"/>
          <p:nvPr/>
        </p:nvSpPr>
        <p:spPr>
          <a:xfrm>
            <a:off x="6285095" y="3425062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07684913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{585FB3DE-448A-4C6A-975E-9E7C07410EA4}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8D9CE13-95D6-403A-BFE7-5CBD8678E52D}"/>
              </a:ext>
            </a:extLst>
          </p:cNvPr>
          <p:cNvSpPr txBox="1"/>
          <p:nvPr/>
        </p:nvSpPr>
        <p:spPr>
          <a:xfrm>
            <a:off x="834230" y="3425063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2222, 8080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F16197-8735-4A29-A592-ED2469674022}"/>
              </a:ext>
            </a:extLst>
          </p:cNvPr>
          <p:cNvSpPr txBox="1"/>
          <p:nvPr/>
        </p:nvSpPr>
        <p:spPr>
          <a:xfrm>
            <a:off x="2642318" y="3425062"/>
            <a:ext cx="19184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1723, 1701,</a:t>
            </a:r>
          </a:p>
          <a:p>
            <a:pPr algn="ctr"/>
            <a:r>
              <a:rPr lang="es-ES" sz="1400" dirty="0">
                <a:latin typeface="Trebuchet MS" panose="020B0603020202020204" pitchFamily="34" charset="0"/>
              </a:rPr>
              <a:t>500, 1500, 1194, 51820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F9CF2B-4B9F-44E5-80D2-6ADF2CEE520C}"/>
              </a:ext>
            </a:extLst>
          </p:cNvPr>
          <p:cNvSpPr txBox="1"/>
          <p:nvPr/>
        </p:nvSpPr>
        <p:spPr>
          <a:xfrm>
            <a:off x="4497413" y="3662135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993</a:t>
            </a:r>
            <a:endParaRPr lang="es-CO" sz="1400" dirty="0">
              <a:latin typeface="Trebuchet MS" panose="020B0603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D5DD1D-D145-438B-85DB-E9620E2B12CA}"/>
              </a:ext>
            </a:extLst>
          </p:cNvPr>
          <p:cNvSpPr txBox="1"/>
          <p:nvPr/>
        </p:nvSpPr>
        <p:spPr>
          <a:xfrm>
            <a:off x="6277630" y="3640504"/>
            <a:ext cx="1918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21</a:t>
            </a:r>
            <a:endParaRPr lang="es-CO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{585FB3DE-448A-4C6A-975E-9E7C07410EA4}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90EDB25-8F6F-4F00-AED5-944D6A47F02B}"/>
              </a:ext>
            </a:extLst>
          </p:cNvPr>
          <p:cNvSpPr txBox="1"/>
          <p:nvPr/>
        </p:nvSpPr>
        <p:spPr>
          <a:xfrm>
            <a:off x="2734921" y="3311368"/>
            <a:ext cx="1759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443, 3478, 3481, 50000, 60000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DB1439-6ACB-4C0A-9F2D-74AC1C1264B1}"/>
              </a:ext>
            </a:extLst>
          </p:cNvPr>
          <p:cNvSpPr txBox="1"/>
          <p:nvPr/>
        </p:nvSpPr>
        <p:spPr>
          <a:xfrm>
            <a:off x="4586386" y="3286347"/>
            <a:ext cx="1759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53, 80, 443, 5795, 99, 5222, 5800, 5874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790C95-AB4B-4C20-B913-AF745C54EA64}"/>
              </a:ext>
            </a:extLst>
          </p:cNvPr>
          <p:cNvSpPr txBox="1"/>
          <p:nvPr/>
        </p:nvSpPr>
        <p:spPr>
          <a:xfrm>
            <a:off x="6346236" y="3311368"/>
            <a:ext cx="1759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Trebuchet MS" panose="020B0603020202020204" pitchFamily="34" charset="0"/>
              </a:rPr>
              <a:t> Puertos: 1935, 3478, 3480, 3659, 10000, 10099, 42147, 3074, 3478, 3479, 3659, 6000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A79E59-4C90-4BF7-B7C7-156D30753753}"/>
              </a:ext>
            </a:extLst>
          </p:cNvPr>
          <p:cNvSpPr txBox="1"/>
          <p:nvPr/>
        </p:nvSpPr>
        <p:spPr>
          <a:xfrm>
            <a:off x="920625" y="3311368"/>
            <a:ext cx="1759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da-DK" dirty="0">
                <a:latin typeface="Trebuchet MS" panose="020B0603020202020204" pitchFamily="34" charset="0"/>
              </a:rPr>
              <a:t>443, 443, 80, 3478, 3479, 3480, 3481</a:t>
            </a:r>
          </a:p>
          <a:p>
            <a:pPr algn="ctr"/>
            <a:endParaRPr lang="es-E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04442576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{585FB3DE-448A-4C6A-975E-9E7C07410EA4}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06BC023-EF58-4EF5-9FB9-0641D86EC08B}"/>
              </a:ext>
            </a:extLst>
          </p:cNvPr>
          <p:cNvSpPr txBox="1"/>
          <p:nvPr/>
        </p:nvSpPr>
        <p:spPr>
          <a:xfrm>
            <a:off x="1077752" y="3361111"/>
            <a:ext cx="143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Trebuchet MS" panose="020B0603020202020204" pitchFamily="34" charset="0"/>
              </a:rPr>
              <a:t> </a:t>
            </a:r>
            <a:r>
              <a:rPr lang="es-ES" sz="1400" dirty="0">
                <a:latin typeface="Trebuchet MS" panose="020B0603020202020204" pitchFamily="34" charset="0"/>
              </a:rPr>
              <a:t>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es-CO" dirty="0">
                <a:latin typeface="Trebuchet MS" panose="020B0603020202020204" pitchFamily="34" charset="0"/>
              </a:rPr>
              <a:t>443, 470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38C41-8F07-478A-9FF7-00E84906E735}"/>
              </a:ext>
            </a:extLst>
          </p:cNvPr>
          <p:cNvSpPr txBox="1"/>
          <p:nvPr/>
        </p:nvSpPr>
        <p:spPr>
          <a:xfrm>
            <a:off x="2884025" y="3361111"/>
            <a:ext cx="143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Trebuchet MS" panose="020B0603020202020204" pitchFamily="34" charset="0"/>
              </a:rPr>
              <a:t> </a:t>
            </a:r>
            <a:r>
              <a:rPr lang="es-ES" sz="1400" dirty="0">
                <a:latin typeface="Trebuchet MS" panose="020B0603020202020204" pitchFamily="34" charset="0"/>
              </a:rPr>
              <a:t>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es-CO" dirty="0">
                <a:latin typeface="Trebuchet MS" panose="020B0603020202020204" pitchFamily="34" charset="0"/>
              </a:rPr>
              <a:t>443, 5938, 80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7DDE80-04A8-4ACA-88A5-9F0ECB037875}"/>
              </a:ext>
            </a:extLst>
          </p:cNvPr>
          <p:cNvSpPr txBox="1"/>
          <p:nvPr/>
        </p:nvSpPr>
        <p:spPr>
          <a:xfrm>
            <a:off x="4701925" y="3361111"/>
            <a:ext cx="143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Trebuchet MS" panose="020B0603020202020204" pitchFamily="34" charset="0"/>
              </a:rPr>
              <a:t> </a:t>
            </a:r>
            <a:r>
              <a:rPr lang="es-ES" sz="1400" dirty="0">
                <a:latin typeface="Trebuchet MS" panose="020B0603020202020204" pitchFamily="34" charset="0"/>
              </a:rPr>
              <a:t>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es-CO" dirty="0">
                <a:latin typeface="Trebuchet MS" panose="020B0603020202020204" pitchFamily="34" charset="0"/>
              </a:rPr>
              <a:t>443, 80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03391724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{585FB3DE-448A-4C6A-975E-9E7C07410EA4}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Runescape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Facebook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22006CA9-9D27-4348-93C8-13BEF629C4D9}"/>
              </a:ext>
            </a:extLst>
          </p:cNvPr>
          <p:cNvSpPr/>
          <p:nvPr/>
        </p:nvSpPr>
        <p:spPr>
          <a:xfrm>
            <a:off x="1266500" y="1761012"/>
            <a:ext cx="1057400" cy="102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1B8FDC-2DFF-41F4-B4CD-3CEC0D352ED4}"/>
              </a:ext>
            </a:extLst>
          </p:cNvPr>
          <p:cNvSpPr/>
          <p:nvPr/>
        </p:nvSpPr>
        <p:spPr>
          <a:xfrm>
            <a:off x="3071688" y="1810425"/>
            <a:ext cx="1118828" cy="102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1681CA-805C-4DFF-AFE4-D088E3AB0765}"/>
              </a:ext>
            </a:extLst>
          </p:cNvPr>
          <p:cNvSpPr/>
          <p:nvPr/>
        </p:nvSpPr>
        <p:spPr>
          <a:xfrm>
            <a:off x="4764006" y="1700625"/>
            <a:ext cx="1262017" cy="102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Old School RuneScape - OSRS Wiki">
            <a:extLst>
              <a:ext uri="{FF2B5EF4-FFF2-40B4-BE49-F238E27FC236}">
                <a16:creationId xmlns:a16="http://schemas.microsoft.com/office/drawing/2014/main" id="{AAAC749E-A6E1-43D0-AF95-18423316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3" y="1923059"/>
            <a:ext cx="1486052" cy="69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BC2DB58-1134-4D43-8CCB-70AB1186F051}"/>
              </a:ext>
            </a:extLst>
          </p:cNvPr>
          <p:cNvSpPr txBox="1"/>
          <p:nvPr/>
        </p:nvSpPr>
        <p:spPr>
          <a:xfrm>
            <a:off x="920625" y="3311368"/>
            <a:ext cx="1759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da-DK" dirty="0">
                <a:latin typeface="Trebuchet MS" panose="020B0603020202020204" pitchFamily="34" charset="0"/>
              </a:rPr>
              <a:t>43594, 43595</a:t>
            </a:r>
          </a:p>
          <a:p>
            <a:pPr algn="ctr"/>
            <a:endParaRPr lang="es-ES" dirty="0">
              <a:latin typeface="Trebuchet MS" panose="020B0603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4849B2-C562-4510-A991-72C51A66DFF7}"/>
              </a:ext>
            </a:extLst>
          </p:cNvPr>
          <p:cNvSpPr txBox="1"/>
          <p:nvPr/>
        </p:nvSpPr>
        <p:spPr>
          <a:xfrm>
            <a:off x="2721548" y="3311368"/>
            <a:ext cx="1759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da-DK" dirty="0">
                <a:latin typeface="Trebuchet MS" panose="020B0603020202020204" pitchFamily="34" charset="0"/>
              </a:rPr>
              <a:t>443</a:t>
            </a:r>
          </a:p>
          <a:p>
            <a:pPr algn="ctr"/>
            <a:endParaRPr lang="es-ES" dirty="0">
              <a:latin typeface="Trebuchet MS" panose="020B0603020202020204" pitchFamily="34" charset="0"/>
            </a:endParaRPr>
          </a:p>
        </p:txBody>
      </p:sp>
      <p:pic>
        <p:nvPicPr>
          <p:cNvPr id="1028" name="Picture 4" descr="Amazon logo | Registrar">
            <a:extLst>
              <a:ext uri="{FF2B5EF4-FFF2-40B4-BE49-F238E27FC236}">
                <a16:creationId xmlns:a16="http://schemas.microsoft.com/office/drawing/2014/main" id="{754AD674-7186-422E-8C47-B545C072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47" y="1885755"/>
            <a:ext cx="1632109" cy="6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CD387144-8A68-4189-85F5-923F3C447A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62134"/>
            <a:ext cx="1262016" cy="126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08B0671-8D14-45BE-A0C6-B11D52795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1364225"/>
            <a:ext cx="1359925" cy="13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6" name="Picture 12" descr="La razón de por qué el logo de Facebook es azul: ¿Cuál es el motivo? -  AS.com">
            <a:extLst>
              <a:ext uri="{FF2B5EF4-FFF2-40B4-BE49-F238E27FC236}">
                <a16:creationId xmlns:a16="http://schemas.microsoft.com/office/drawing/2014/main" id="{153534B6-00E8-4AC4-803A-DC0B21F7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46" y="1674722"/>
            <a:ext cx="1108060" cy="110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3486224-360D-4DC1-A140-5F5746B0157B}"/>
              </a:ext>
            </a:extLst>
          </p:cNvPr>
          <p:cNvSpPr txBox="1"/>
          <p:nvPr/>
        </p:nvSpPr>
        <p:spPr>
          <a:xfrm>
            <a:off x="4528625" y="3287639"/>
            <a:ext cx="1759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 Puertos</a:t>
            </a:r>
            <a:r>
              <a:rPr lang="es-ES" dirty="0">
                <a:latin typeface="Trebuchet MS" panose="020B0603020202020204" pitchFamily="34" charset="0"/>
              </a:rPr>
              <a:t>: </a:t>
            </a:r>
            <a:r>
              <a:rPr lang="da-DK" dirty="0">
                <a:latin typeface="Trebuchet MS" panose="020B0603020202020204" pitchFamily="34" charset="0"/>
              </a:rPr>
              <a:t>TLS 12</a:t>
            </a:r>
          </a:p>
          <a:p>
            <a:pPr algn="ctr"/>
            <a:endParaRPr lang="es-E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3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Presentación en pantalla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Open Sans Light</vt:lpstr>
      <vt:lpstr>Open Sans</vt:lpstr>
      <vt:lpstr>Open Sans SemiBold</vt:lpstr>
      <vt:lpstr>Rajdhani</vt:lpstr>
      <vt:lpstr>Trebuchet MS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user</cp:lastModifiedBy>
  <cp:revision>1</cp:revision>
  <dcterms:modified xsi:type="dcterms:W3CDTF">2021-12-03T17:34:11Z</dcterms:modified>
</cp:coreProperties>
</file>