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jdhani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jdhani-bold.fntdata"/><Relationship Id="rId6" Type="http://schemas.openxmlformats.org/officeDocument/2006/relationships/slide" Target="slides/slide1.xml"/><Relationship Id="rId18" Type="http://schemas.openxmlformats.org/officeDocument/2006/relationships/font" Target="fonts/Rajdhani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459347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459347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4593471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459347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4593471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459347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45934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45934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459347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459347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459347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459347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459347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459347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459347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459347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459347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459347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459347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459347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" name="Google Shape;8;p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" name="Google Shape;9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Seguridad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72ZumOz5aFrfJ3PAA7i7T3JYe6r7Y5UfJYszS10G7Z8/edit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cM5h_xfZHQxZRdM-VFeBBlryfPW-WHdoYUC_sHHud7s/edit" TargetMode="External"/><Relationship Id="rId4" Type="http://schemas.openxmlformats.org/officeDocument/2006/relationships/hyperlink" Target="https://docs.google.com/document/d/16-2PnaKAj3iBNS0lwdHGULZGR_JtF7-vPwY7B5qSD_o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K-34wE77aoNpYJRl2q0tOgP6t-LmVsYEegXo7Gm30MI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SwrEw-i5ctZwGFEwVMw4aRV2PsyqfCW6Ynt7A8LEMnI/edit?usp=sharing" TargetMode="External"/><Relationship Id="rId4" Type="http://schemas.openxmlformats.org/officeDocument/2006/relationships/hyperlink" Target="https://docs.google.com/document/d/1MIolhmt8-mLdpbw60DmhNr8UYgdou3h0gYK3ccMQ-lI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tgnKVUJwM7G_dJcYzGDl9TP0HGDUvetbSYwiwI5a5nU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G8KK7DF8XfuDOwF7Z7kOJxUy_7rEMjEjMNKnBoYLlLs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Refn0nJNy2-4dj_QOK-M53tf0GDlZRucaAfT8rT_8DA/edit?usp=sharing" TargetMode="External"/><Relationship Id="rId4" Type="http://schemas.openxmlformats.org/officeDocument/2006/relationships/hyperlink" Target="https://docs.google.com/document/d/1Refn0nJNy2-4dj_QOK-M53tf0GDlZRucaAfT8rT_8DA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qzY8TDF2XIlTSMeSyZdYkLwujn3Jm2dgrcignWhscXo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762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Diseño del plan de seguridad y auditoria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deberá resolver y completar en cada hoja , que le corresponde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según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su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número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 y 10 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https://docs.google.com/document/d/172ZumOz5aFrfJ3PAA7i7T3JYe6r7Y5UfJYszS10G7Z8/edit?usp=sharing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10 - Auditoría del plan de Seguridad : 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 y 11 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10 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11 - Auditoría del plan de Seguridad : 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 y 1 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11 - Plan de seguridad : &lt;Poner el link&gt;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Auditoría del plan de Seguridad : 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 y 2 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1 - Plan de seguridad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https://docs.google.com/document/d/1cM5h_xfZHQxZRdM-VFeBBlryfPW-WHdoYUC_sHHud7s/edit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https://docs.google.com/document/d/16-2PnaKAj3iBNS0lwdHGULZGR_JtF7-vPwY7B5qSD_o/edit?usp=sharing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 y 3 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2 - Plan de seguridad : &lt;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https://docs.google.com/presentation/d/1K-34wE77aoNpYJRl2q0tOgP6t-LmVsYEegXo7Gm30MI/edit?usp=sharing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&gt;	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Auditoría del plan de Seguridad : 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 y 4 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05200" y="1173375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3 - Plan de seguridad :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https://docs.google.com/document/d/1b_exGRhRBHtWdsMIh7Q7pe2ypX5Ts94yQlEEyjGs6v8/edit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Auditoría del plan de Seguridad :  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https://docs.google.com/document/d/1SwrEw-i5ctZwGFEwVMw4aRV2PsyqfCW6Ynt7A8LEMnI/edit?usp=sharing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 y 5 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4 - Plan de seguridad 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https://docs.google.com/document/d/1SwrEw-i5ctZwGFEwVMw4aRV2PsyqfCW6Ynt7A8LEMnI/edit?usp=sharing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https://docs.google.com/document/d/1MIolhmt8-mLdpbw60DmhNr8UYgdou3h0gYK3ccMQ-lI/edit?usp=sharing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 y 6 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55400" y="1225150"/>
            <a:ext cx="7633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5 -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https://docs.google.com/document/d/1tgnKVUJwM7G_dJcYzGDl9TP0HGDUvetbSYwiwI5a5nU/edit?usp=sharing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Auditoría del plan de Seguridad :  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 y 7 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6 -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https://docs.google.com/document/d/1G8KK7DF8XfuDOwF7Z7kOJxUy_7rEMjEjMNKnBoYLlLs/edit?usp=sharing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Auditoría del plan de Seguridad :  Verificando el plan de seguridad evidenciamos que es un plan riguroso y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preventivo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7 y 8 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7 -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https://docs.google.com/document/d/1Refn0nJNy2-4dj_QOK-M53tf0GDlZRucaAfT8rT_8DA/edit?usp=sharing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Auditoría del plan de Seguridad : 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https://docs.google.com/document/d/1Refn0nJNy2-4dj_QOK-M53tf0GDlZRucaAfT8rT_8DA/edit?usp=sharing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 y 9 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8 - Plan de seguridad :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https://docs.google.com/document/d/1qzY8TDF2XIlTSMeSyZdYkLwujn3Jm2dgrcignWhscXo/edit?usp=sharing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Mesa 9 - Auditoría del plan de Seguridad :   &lt;Poner el link&gt;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