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7642FC-475A-48CD-8F50-C05F0B714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FA75E7F-A3AB-4DC5-883F-30EDC875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52EE5DC-186C-494C-8BD4-7001C308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3F3-397A-4786-A7E2-7FDFE29C26B4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B1F87F3-84B5-47E5-B16A-F1423805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F53076F-F0B0-4DDD-B85A-91F2F89E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83B6-FE81-449D-A978-8CCE702B9E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5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9BB1EE-0AB1-4EE9-AB5E-1E9384EA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A40D7C4A-1FBD-436E-BBC1-BB0E8748D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93F607D-D583-40A2-92D3-339A95C3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3F3-397A-4786-A7E2-7FDFE29C26B4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6E88552-812D-49FF-BF97-B7544BC2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6832422-D007-4A1A-911D-C9721A87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83B6-FE81-449D-A978-8CCE702B9E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22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050AF34-1E13-4B64-BA01-E2910BCAC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EE36785-2E31-4555-BA03-0CD717695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8316163-04BA-470F-9507-1C816073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3F3-397A-4786-A7E2-7FDFE29C26B4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31835D4-19B8-41EA-99AD-60C68D10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8C052C1-3656-4F1E-B412-EA87FB58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83B6-FE81-449D-A978-8CCE702B9E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31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8CFD62-1AE0-463F-9640-1340C4D5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DCD0127-C289-4F24-B4A9-B1461AC0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524B3B5-1218-40BA-9598-9CAC5ADA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3F3-397A-4786-A7E2-7FDFE29C26B4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36AAA20-4C36-4258-8D90-94C3B576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99B6BFA-634B-44E9-97F3-92DE61C4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83B6-FE81-449D-A978-8CCE702B9E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40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6E26A4D-17CC-4A99-8D66-A71C631A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BDAC1E0-E5D1-48BA-BDF1-8945F4C67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2A7F51A-E881-4E17-AC06-6334C4FF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3F3-397A-4786-A7E2-7FDFE29C26B4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0B5A2A8-3F81-4BAB-8131-CC8C9CB2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A5734FF-D905-48FD-9326-5F1D555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83B6-FE81-449D-A978-8CCE702B9E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451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458099-28C3-40CC-B928-754F8C60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6853D2B-F869-42AD-9AC0-826180989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D72AB1F0-20DB-489F-8A79-E451CA30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6ECFD6E8-29D9-4B1B-B34E-9FC5BCAB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3F3-397A-4786-A7E2-7FDFE29C26B4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2E1FF1C6-367B-4113-A6D4-94AF4641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AD2187A-0781-463B-8043-4F5F8E3F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83B6-FE81-449D-A978-8CCE702B9E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836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DC3039D-4E60-4613-AAB5-6268CF58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AF3E021-EF99-4238-8970-1B0FBB911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DFF7F65-40D2-4387-AE69-07AC13B9B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38F84942-F95F-4F44-97BB-A31B836FC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6DB76DF4-C25E-4CD8-AF3D-B6547756F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B42C153C-15C9-43FD-8CE1-4308762C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3F3-397A-4786-A7E2-7FDFE29C26B4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6F4DB3D7-478A-40C3-8977-0444DA82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2F83B50A-2DEC-4DE4-8862-7D0ADADC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83B6-FE81-449D-A978-8CCE702B9E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688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32D31C-E05F-4EBA-AB46-D6DD163B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6EFFB1F-B305-476A-9131-055890C6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3F3-397A-4786-A7E2-7FDFE29C26B4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4CE86E6-7A49-4F2D-A417-869460B0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39B40BF8-BF6E-478A-9BB8-4CD6A17D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83B6-FE81-449D-A978-8CCE702B9E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505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0E2A6B50-926D-4F54-8B00-69DE26AF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3F3-397A-4786-A7E2-7FDFE29C26B4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017AE5D3-ABB2-4149-B4A8-5DB60816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944FE090-7651-453C-9E89-B66C1F89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83B6-FE81-449D-A978-8CCE702B9E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758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F61F5C-01D5-4BE5-AC0F-85078C87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1A71726-03AF-414B-AD43-AD9FF07F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A6AB934-30F0-46B0-AB30-AD747D824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4799C33-A9AA-41B1-80D3-721987C7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3F3-397A-4786-A7E2-7FDFE29C26B4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475096D-7BC0-49C8-8993-54A05402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E158E592-F1A6-4A6A-B7E3-66285241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83B6-FE81-449D-A978-8CCE702B9E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446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F77617-1D86-4E51-892C-10F20646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7DF6990D-DF31-43EA-AAE5-5432A5B77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D00552B-92B0-46AD-86CF-3E7BE91DE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2182CB2-9656-4CF0-9B00-098477FD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A3F3-397A-4786-A7E2-7FDFE29C26B4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A7FB2FE-9620-48FB-A5C1-75BA43E7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9AC3CE2-5890-46F6-B0D4-44291FDD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83B6-FE81-449D-A978-8CCE702B9E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71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1DC08424-94BC-4219-A6F8-6C623C45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F1575D4-9B92-4CFA-A026-182ECB72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3B86C48-FB1D-4DCE-95E4-1DE269640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DA3F3-397A-4786-A7E2-7FDFE29C26B4}" type="datetimeFigureOut">
              <a:rPr lang="es-CO" smtClean="0"/>
              <a:t>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48D5674-CDA1-4AA5-83F9-C45A29505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759AEFA-9807-4577-9669-74F911408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983B6-FE81-449D-A978-8CCE702B9E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812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A797FDEF-D6C8-41FA-9FB8-7BB587C6D4D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>
              <a:alphaModFix amt="6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0" dirty="0">
                <a:effectLst/>
              </a:rPr>
              <a:t/>
            </a:r>
            <a:br>
              <a:rPr lang="es-CO" b="0" dirty="0">
                <a:effectLst/>
              </a:rPr>
            </a:br>
            <a:endParaRPr lang="es-CO" sz="18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248A9F7-93C0-449C-B6CD-175F40972B0A}"/>
              </a:ext>
            </a:extLst>
          </p:cNvPr>
          <p:cNvSpPr txBox="1"/>
          <p:nvPr/>
        </p:nvSpPr>
        <p:spPr>
          <a:xfrm>
            <a:off x="4923692" y="196909"/>
            <a:ext cx="28276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REDES</a:t>
            </a:r>
          </a:p>
          <a:p>
            <a:pPr algn="ctr"/>
            <a:endParaRPr lang="es-ES" sz="4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CO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Equipo 1</a:t>
            </a:r>
            <a:endParaRPr lang="es-E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6DACC306-90F2-44E9-8933-393ADB5BA9D8}"/>
              </a:ext>
            </a:extLst>
          </p:cNvPr>
          <p:cNvSpPr txBox="1"/>
          <p:nvPr/>
        </p:nvSpPr>
        <p:spPr>
          <a:xfrm>
            <a:off x="4416081" y="4795897"/>
            <a:ext cx="66704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O" sz="32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Barreiro, </a:t>
            </a:r>
            <a:r>
              <a:rPr lang="es-CO" sz="3200" b="0" i="0" u="none" strike="noStrike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Benjamin</a:t>
            </a:r>
            <a:endParaRPr lang="es-CO" sz="3200" b="0" dirty="0">
              <a:effectLst/>
              <a:latin typeface="Century Gothic" panose="020B0502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O" sz="3200" b="0" i="0" u="none" strike="noStrike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Giuggia</a:t>
            </a:r>
            <a:r>
              <a:rPr lang="es-CO" sz="32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, Santiago</a:t>
            </a:r>
            <a:endParaRPr lang="es-CO" sz="3200" b="0" dirty="0">
              <a:effectLst/>
              <a:latin typeface="Century Gothic" panose="020B0502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O" sz="32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Jiménez, Julián</a:t>
            </a:r>
            <a:endParaRPr lang="es-CO" sz="3200" b="0" dirty="0">
              <a:effectLst/>
              <a:latin typeface="Century Gothic" panose="020B0502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O" sz="32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Tarantino, Francisco</a:t>
            </a:r>
            <a:endParaRPr lang="es-CO" sz="3200" b="0" dirty="0"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99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cience Background For Powerpoint posted by Christopher Thompson">
            <a:extLst>
              <a:ext uri="{FF2B5EF4-FFF2-40B4-BE49-F238E27FC236}">
                <a16:creationId xmlns:a16="http://schemas.microsoft.com/office/drawing/2014/main" xmlns="" id="{256EBCF8-3150-4008-9F0F-F81FA861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812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72C24416-5DBC-409B-99B3-5D7EB9FFB596}"/>
              </a:ext>
            </a:extLst>
          </p:cNvPr>
          <p:cNvSpPr/>
          <p:nvPr/>
        </p:nvSpPr>
        <p:spPr>
          <a:xfrm>
            <a:off x="7847797" y="0"/>
            <a:ext cx="4333461" cy="463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MEDIOS DE TRANSMISIÓN DE DATOS</a:t>
            </a:r>
            <a:endParaRPr lang="es-CO" b="1" dirty="0">
              <a:solidFill>
                <a:sysClr val="windowText" lastClr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xmlns="" id="{CF52819E-32CC-42CA-90D5-3199DE264C30}"/>
              </a:ext>
            </a:extLst>
          </p:cNvPr>
          <p:cNvSpPr/>
          <p:nvPr/>
        </p:nvSpPr>
        <p:spPr>
          <a:xfrm>
            <a:off x="3193365" y="362988"/>
            <a:ext cx="5430129" cy="915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latin typeface="Century Gothic" panose="020B0502020202020204" pitchFamily="34" charset="0"/>
              </a:rPr>
              <a:t>RESPECTO A SU EXTENSION GEOGRÁFICA</a:t>
            </a:r>
            <a:endParaRPr lang="es-CO" sz="2000" b="1" dirty="0">
              <a:latin typeface="Century Gothic" panose="020B0502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DC96C9E4-373E-45DB-84D2-691018787177}"/>
              </a:ext>
            </a:extLst>
          </p:cNvPr>
          <p:cNvSpPr/>
          <p:nvPr/>
        </p:nvSpPr>
        <p:spPr>
          <a:xfrm>
            <a:off x="2250831" y="1125415"/>
            <a:ext cx="1941342" cy="133643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xmlns="" id="{7EABA3CD-548F-4C09-AEB7-EB86A9BAC4F9}"/>
              </a:ext>
            </a:extLst>
          </p:cNvPr>
          <p:cNvSpPr/>
          <p:nvPr/>
        </p:nvSpPr>
        <p:spPr>
          <a:xfrm>
            <a:off x="4825218" y="1125415"/>
            <a:ext cx="2166425" cy="1336431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xmlns="" id="{E98958F2-FE13-4B01-AE3D-57D3153DA92D}"/>
              </a:ext>
            </a:extLst>
          </p:cNvPr>
          <p:cNvSpPr/>
          <p:nvPr/>
        </p:nvSpPr>
        <p:spPr>
          <a:xfrm>
            <a:off x="7582486" y="1126524"/>
            <a:ext cx="1674053" cy="133643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2" name="Rectángulo: esquinas diagonales cortadas 31">
            <a:extLst>
              <a:ext uri="{FF2B5EF4-FFF2-40B4-BE49-F238E27FC236}">
                <a16:creationId xmlns:a16="http://schemas.microsoft.com/office/drawing/2014/main" xmlns="" id="{A94F1EF5-BE73-4101-8D3E-DC6000893903}"/>
              </a:ext>
            </a:extLst>
          </p:cNvPr>
          <p:cNvSpPr/>
          <p:nvPr/>
        </p:nvSpPr>
        <p:spPr>
          <a:xfrm>
            <a:off x="2229693" y="2532185"/>
            <a:ext cx="1983544" cy="315339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Century Gothic" panose="020B0502020202020204" pitchFamily="34" charset="0"/>
              </a:rPr>
              <a:t>LAN</a:t>
            </a:r>
            <a:endParaRPr lang="es-CO" sz="1400" b="1" dirty="0">
              <a:latin typeface="Century Gothic" panose="020B0502020202020204" pitchFamily="34" charset="0"/>
            </a:endParaRPr>
          </a:p>
        </p:txBody>
      </p:sp>
      <p:sp>
        <p:nvSpPr>
          <p:cNvPr id="34" name="Rectángulo: esquinas diagonales cortadas 33">
            <a:extLst>
              <a:ext uri="{FF2B5EF4-FFF2-40B4-BE49-F238E27FC236}">
                <a16:creationId xmlns:a16="http://schemas.microsoft.com/office/drawing/2014/main" xmlns="" id="{C18C185C-1A64-4C68-96D5-C10D9F058EA1}"/>
              </a:ext>
            </a:extLst>
          </p:cNvPr>
          <p:cNvSpPr/>
          <p:nvPr/>
        </p:nvSpPr>
        <p:spPr>
          <a:xfrm>
            <a:off x="4825218" y="2532184"/>
            <a:ext cx="2145287" cy="315341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Century Gothic" panose="020B0502020202020204" pitchFamily="34" charset="0"/>
              </a:rPr>
              <a:t>MAN</a:t>
            </a:r>
            <a:endParaRPr lang="es-CO" sz="1400" b="1" dirty="0">
              <a:latin typeface="Century Gothic" panose="020B0502020202020204" pitchFamily="34" charset="0"/>
            </a:endParaRPr>
          </a:p>
        </p:txBody>
      </p:sp>
      <p:sp>
        <p:nvSpPr>
          <p:cNvPr id="35" name="Rectángulo: esquinas diagonales cortadas 34">
            <a:extLst>
              <a:ext uri="{FF2B5EF4-FFF2-40B4-BE49-F238E27FC236}">
                <a16:creationId xmlns:a16="http://schemas.microsoft.com/office/drawing/2014/main" xmlns="" id="{BFC27D0F-AF52-4B4D-BF3B-B84E4E62C0C4}"/>
              </a:ext>
            </a:extLst>
          </p:cNvPr>
          <p:cNvSpPr/>
          <p:nvPr/>
        </p:nvSpPr>
        <p:spPr>
          <a:xfrm>
            <a:off x="7582486" y="2532183"/>
            <a:ext cx="1674053" cy="315341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Century Gothic" panose="020B0502020202020204" pitchFamily="34" charset="0"/>
              </a:rPr>
              <a:t>WAN</a:t>
            </a:r>
            <a:endParaRPr lang="es-CO" sz="1400" b="1" dirty="0">
              <a:latin typeface="Century Gothic" panose="020B0502020202020204" pitchFamily="34" charset="0"/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xmlns="" id="{8E8002F5-20C6-43B0-8AD5-ED510467982E}"/>
              </a:ext>
            </a:extLst>
          </p:cNvPr>
          <p:cNvSpPr/>
          <p:nvPr/>
        </p:nvSpPr>
        <p:spPr>
          <a:xfrm>
            <a:off x="1033956" y="3224274"/>
            <a:ext cx="4318818" cy="52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latin typeface="Century Gothic" panose="020B0502020202020204" pitchFamily="34" charset="0"/>
              </a:rPr>
              <a:t>POR SU GRADO DE DIFUSIÓN</a:t>
            </a:r>
            <a:endParaRPr lang="es-CO" sz="2000" b="1" dirty="0">
              <a:latin typeface="Century Gothic" panose="020B0502020202020204" pitchFamily="34" charset="0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xmlns="" id="{AA48B92E-5A24-4AEE-AFDD-1E3432550439}"/>
              </a:ext>
            </a:extLst>
          </p:cNvPr>
          <p:cNvSpPr/>
          <p:nvPr/>
        </p:nvSpPr>
        <p:spPr>
          <a:xfrm>
            <a:off x="724503" y="3907066"/>
            <a:ext cx="4972912" cy="2817291"/>
          </a:xfrm>
          <a:prstGeom prst="roundRect">
            <a:avLst/>
          </a:prstGeom>
          <a:blipFill>
            <a:blip r:embed="rId6">
              <a:alphaModFix amt="58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000" b="1" dirty="0">
              <a:latin typeface="Century Gothic" panose="020B0502020202020204" pitchFamily="34" charset="0"/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xmlns="" id="{41946FF7-2EAF-4EEB-A3E7-F1723E3443DE}"/>
              </a:ext>
            </a:extLst>
          </p:cNvPr>
          <p:cNvSpPr/>
          <p:nvPr/>
        </p:nvSpPr>
        <p:spPr>
          <a:xfrm>
            <a:off x="6528854" y="3224274"/>
            <a:ext cx="4820964" cy="524812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latin typeface="Century Gothic" panose="020B0502020202020204" pitchFamily="34" charset="0"/>
              </a:rPr>
              <a:t>POR SU GRADO DE AUTENTICACIÓN</a:t>
            </a:r>
            <a:endParaRPr lang="es-CO" sz="2000" b="1" dirty="0">
              <a:latin typeface="Century Gothic" panose="020B0502020202020204" pitchFamily="34" charset="0"/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xmlns="" id="{BF4E60F3-8104-4FBC-93B1-7B1A95BDD60A}"/>
              </a:ext>
            </a:extLst>
          </p:cNvPr>
          <p:cNvSpPr/>
          <p:nvPr/>
        </p:nvSpPr>
        <p:spPr>
          <a:xfrm>
            <a:off x="6452880" y="3840481"/>
            <a:ext cx="4972912" cy="2876266"/>
          </a:xfrm>
          <a:prstGeom prst="roundRect">
            <a:avLst/>
          </a:prstGeom>
          <a:blipFill>
            <a:blip r:embed="rId7">
              <a:alphaModFix amt="58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48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cience Background For Powerpoint posted by Christopher Thompson">
            <a:extLst>
              <a:ext uri="{FF2B5EF4-FFF2-40B4-BE49-F238E27FC236}">
                <a16:creationId xmlns:a16="http://schemas.microsoft.com/office/drawing/2014/main" xmlns="" id="{256EBCF8-3150-4008-9F0F-F81FA861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812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72C24416-5DBC-409B-99B3-5D7EB9FFB596}"/>
              </a:ext>
            </a:extLst>
          </p:cNvPr>
          <p:cNvSpPr/>
          <p:nvPr/>
        </p:nvSpPr>
        <p:spPr>
          <a:xfrm>
            <a:off x="7847797" y="0"/>
            <a:ext cx="4333461" cy="463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MEDIOS DE TRANSMISIÓN DE DATOS</a:t>
            </a:r>
            <a:endParaRPr lang="es-CO" b="1" dirty="0">
              <a:solidFill>
                <a:sysClr val="windowText" lastClr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Círculo: vacío 16">
            <a:extLst>
              <a:ext uri="{FF2B5EF4-FFF2-40B4-BE49-F238E27FC236}">
                <a16:creationId xmlns:a16="http://schemas.microsoft.com/office/drawing/2014/main" xmlns="" id="{03C04C67-2B92-4194-AAE7-929F46B52D97}"/>
              </a:ext>
            </a:extLst>
          </p:cNvPr>
          <p:cNvSpPr/>
          <p:nvPr/>
        </p:nvSpPr>
        <p:spPr>
          <a:xfrm>
            <a:off x="2638270" y="395113"/>
            <a:ext cx="2536974" cy="2527852"/>
          </a:xfrm>
          <a:prstGeom prst="donut">
            <a:avLst>
              <a:gd name="adj" fmla="val 10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xmlns="" id="{A001FB2C-8045-4836-9E21-E2DC8C4922FD}"/>
              </a:ext>
            </a:extLst>
          </p:cNvPr>
          <p:cNvSpPr/>
          <p:nvPr/>
        </p:nvSpPr>
        <p:spPr>
          <a:xfrm>
            <a:off x="2638270" y="2514392"/>
            <a:ext cx="1449992" cy="1394747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Rectángulo: esquinas diagonales cortadas 12">
            <a:extLst>
              <a:ext uri="{FF2B5EF4-FFF2-40B4-BE49-F238E27FC236}">
                <a16:creationId xmlns:a16="http://schemas.microsoft.com/office/drawing/2014/main" xmlns="" id="{82FD3BF9-67DF-4972-B5DA-89FA966E4F58}"/>
              </a:ext>
            </a:extLst>
          </p:cNvPr>
          <p:cNvSpPr/>
          <p:nvPr/>
        </p:nvSpPr>
        <p:spPr>
          <a:xfrm>
            <a:off x="2300961" y="3826974"/>
            <a:ext cx="2112269" cy="364509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Pares Trenzados</a:t>
            </a:r>
            <a:endParaRPr lang="es-CO" b="1" dirty="0">
              <a:latin typeface="Century Gothic" panose="020B0502020202020204" pitchFamily="34" charset="0"/>
            </a:endParaRPr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xmlns="" id="{A821E2FF-2DB2-4E08-82E3-0F924D779D3F}"/>
              </a:ext>
            </a:extLst>
          </p:cNvPr>
          <p:cNvSpPr/>
          <p:nvPr/>
        </p:nvSpPr>
        <p:spPr>
          <a:xfrm>
            <a:off x="4897731" y="215073"/>
            <a:ext cx="1436298" cy="1394747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: esquinas diagonales cortadas 10">
            <a:extLst>
              <a:ext uri="{FF2B5EF4-FFF2-40B4-BE49-F238E27FC236}">
                <a16:creationId xmlns:a16="http://schemas.microsoft.com/office/drawing/2014/main" xmlns="" id="{CDAA9900-395B-4355-BED1-3F0A6A3C0113}"/>
              </a:ext>
            </a:extLst>
          </p:cNvPr>
          <p:cNvSpPr/>
          <p:nvPr/>
        </p:nvSpPr>
        <p:spPr>
          <a:xfrm>
            <a:off x="4611080" y="1526104"/>
            <a:ext cx="2145287" cy="364509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Cable Coaxial</a:t>
            </a:r>
            <a:endParaRPr lang="es-CO" b="1" dirty="0">
              <a:latin typeface="Century Gothic" panose="020B0502020202020204" pitchFamily="34" charset="0"/>
            </a:endParaRPr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xmlns="" id="{7466716F-F97E-4E5B-BF52-F6CA8DDA9DDB}"/>
              </a:ext>
            </a:extLst>
          </p:cNvPr>
          <p:cNvSpPr/>
          <p:nvPr/>
        </p:nvSpPr>
        <p:spPr>
          <a:xfrm>
            <a:off x="1493335" y="149178"/>
            <a:ext cx="1449992" cy="1394747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: esquinas diagonales cortadas 11">
            <a:extLst>
              <a:ext uri="{FF2B5EF4-FFF2-40B4-BE49-F238E27FC236}">
                <a16:creationId xmlns:a16="http://schemas.microsoft.com/office/drawing/2014/main" xmlns="" id="{529F2B52-EA0B-4B0F-8CCA-B05D76387D57}"/>
              </a:ext>
            </a:extLst>
          </p:cNvPr>
          <p:cNvSpPr/>
          <p:nvPr/>
        </p:nvSpPr>
        <p:spPr>
          <a:xfrm>
            <a:off x="1146450" y="1433366"/>
            <a:ext cx="1961144" cy="364509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Fibra Óptica</a:t>
            </a:r>
            <a:endParaRPr lang="es-CO" b="1" dirty="0">
              <a:latin typeface="Century Gothic" panose="020B0502020202020204" pitchFamily="34" charset="0"/>
            </a:endParaRPr>
          </a:p>
        </p:txBody>
      </p:sp>
      <p:sp>
        <p:nvSpPr>
          <p:cNvPr id="23" name="Círculo: vacío 22">
            <a:extLst>
              <a:ext uri="{FF2B5EF4-FFF2-40B4-BE49-F238E27FC236}">
                <a16:creationId xmlns:a16="http://schemas.microsoft.com/office/drawing/2014/main" xmlns="" id="{FFDF0D3B-7027-4E70-B66E-EB2735660FF9}"/>
              </a:ext>
            </a:extLst>
          </p:cNvPr>
          <p:cNvSpPr/>
          <p:nvPr/>
        </p:nvSpPr>
        <p:spPr>
          <a:xfrm>
            <a:off x="5568207" y="3162959"/>
            <a:ext cx="2536974" cy="2527852"/>
          </a:xfrm>
          <a:prstGeom prst="donut">
            <a:avLst>
              <a:gd name="adj" fmla="val 10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xmlns="" id="{BBF3E63B-80CE-4211-9519-C852BC936422}"/>
              </a:ext>
            </a:extLst>
          </p:cNvPr>
          <p:cNvSpPr/>
          <p:nvPr/>
        </p:nvSpPr>
        <p:spPr>
          <a:xfrm>
            <a:off x="7172343" y="4778767"/>
            <a:ext cx="1449992" cy="1394747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" name="Rectángulo: esquinas diagonales cortadas 24">
            <a:extLst>
              <a:ext uri="{FF2B5EF4-FFF2-40B4-BE49-F238E27FC236}">
                <a16:creationId xmlns:a16="http://schemas.microsoft.com/office/drawing/2014/main" xmlns="" id="{02091CBE-FA2A-4FA4-9118-05695016C01A}"/>
              </a:ext>
            </a:extLst>
          </p:cNvPr>
          <p:cNvSpPr/>
          <p:nvPr/>
        </p:nvSpPr>
        <p:spPr>
          <a:xfrm>
            <a:off x="7953034" y="5982180"/>
            <a:ext cx="2112269" cy="364509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Señales de wifi</a:t>
            </a:r>
            <a:endParaRPr lang="es-CO" b="1" dirty="0">
              <a:latin typeface="Century Gothic" panose="020B0502020202020204" pitchFamily="34" charset="0"/>
            </a:endParaRP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xmlns="" id="{0255D29A-1E83-4F83-9068-9750220F97C9}"/>
              </a:ext>
            </a:extLst>
          </p:cNvPr>
          <p:cNvSpPr/>
          <p:nvPr/>
        </p:nvSpPr>
        <p:spPr>
          <a:xfrm>
            <a:off x="6912280" y="2067183"/>
            <a:ext cx="1436298" cy="1394747"/>
          </a:xfrm>
          <a:prstGeom prst="flowChartConnector">
            <a:avLst/>
          </a:prstGeom>
          <a:blipFill>
            <a:blip r:embed="rId7"/>
            <a:stretch>
              <a:fillRect/>
            </a:stretch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" name="Rectángulo: esquinas diagonales cortadas 26">
            <a:extLst>
              <a:ext uri="{FF2B5EF4-FFF2-40B4-BE49-F238E27FC236}">
                <a16:creationId xmlns:a16="http://schemas.microsoft.com/office/drawing/2014/main" xmlns="" id="{E472A1C3-36FC-4E44-8DB1-D7A8322571B3}"/>
              </a:ext>
            </a:extLst>
          </p:cNvPr>
          <p:cNvSpPr/>
          <p:nvPr/>
        </p:nvSpPr>
        <p:spPr>
          <a:xfrm>
            <a:off x="7403991" y="3211766"/>
            <a:ext cx="2145287" cy="541533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Señales de Bluetooth</a:t>
            </a:r>
            <a:endParaRPr lang="es-CO" b="1" dirty="0">
              <a:latin typeface="Century Gothic" panose="020B0502020202020204" pitchFamily="34" charset="0"/>
            </a:endParaRP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xmlns="" id="{1A50ED55-8194-498E-9D1C-87F8A8481013}"/>
              </a:ext>
            </a:extLst>
          </p:cNvPr>
          <p:cNvSpPr/>
          <p:nvPr/>
        </p:nvSpPr>
        <p:spPr>
          <a:xfrm>
            <a:off x="4736474" y="4717307"/>
            <a:ext cx="1449992" cy="1394747"/>
          </a:xfrm>
          <a:prstGeom prst="flowChartConnector">
            <a:avLst/>
          </a:prstGeom>
          <a:blipFill>
            <a:blip r:embed="rId8"/>
            <a:stretch>
              <a:fillRect/>
            </a:stretch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9" name="Rectángulo: esquinas diagonales cortadas 28">
            <a:extLst>
              <a:ext uri="{FF2B5EF4-FFF2-40B4-BE49-F238E27FC236}">
                <a16:creationId xmlns:a16="http://schemas.microsoft.com/office/drawing/2014/main" xmlns="" id="{F0356002-37CB-4C2A-8B5D-35CDA3F2A65E}"/>
              </a:ext>
            </a:extLst>
          </p:cNvPr>
          <p:cNvSpPr/>
          <p:nvPr/>
        </p:nvSpPr>
        <p:spPr>
          <a:xfrm>
            <a:off x="3128914" y="5911640"/>
            <a:ext cx="1961144" cy="578352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Señales de infrarrojo</a:t>
            </a:r>
            <a:endParaRPr lang="es-CO" b="1" dirty="0">
              <a:latin typeface="Century Gothic" panose="020B0502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4FC2FC22-232F-4D38-B93C-326A98B19C35}"/>
              </a:ext>
            </a:extLst>
          </p:cNvPr>
          <p:cNvSpPr txBox="1"/>
          <p:nvPr/>
        </p:nvSpPr>
        <p:spPr>
          <a:xfrm>
            <a:off x="3316608" y="1335873"/>
            <a:ext cx="124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MEDIOS GUIADOS</a:t>
            </a:r>
            <a:endParaRPr lang="es-CO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xmlns="" id="{FD53C07C-033E-4224-A2A7-6B44CE37111F}"/>
              </a:ext>
            </a:extLst>
          </p:cNvPr>
          <p:cNvSpPr txBox="1"/>
          <p:nvPr/>
        </p:nvSpPr>
        <p:spPr>
          <a:xfrm>
            <a:off x="6186466" y="3957796"/>
            <a:ext cx="1242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Century Gothic" panose="020B0502020202020204" pitchFamily="34" charset="0"/>
              </a:rPr>
              <a:t>MEDIOS NO GUIADOS</a:t>
            </a:r>
            <a:endParaRPr lang="es-CO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4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cience Background For Powerpoint posted by Christopher Thompson">
            <a:extLst>
              <a:ext uri="{FF2B5EF4-FFF2-40B4-BE49-F238E27FC236}">
                <a16:creationId xmlns:a16="http://schemas.microsoft.com/office/drawing/2014/main" xmlns="" id="{256EBCF8-3150-4008-9F0F-F81FA861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42" y="0"/>
            <a:ext cx="121812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dio marco 3">
            <a:extLst>
              <a:ext uri="{FF2B5EF4-FFF2-40B4-BE49-F238E27FC236}">
                <a16:creationId xmlns:a16="http://schemas.microsoft.com/office/drawing/2014/main" xmlns="" id="{437F5D22-8EFF-4223-8222-13BCB4F7212F}"/>
              </a:ext>
            </a:extLst>
          </p:cNvPr>
          <p:cNvSpPr/>
          <p:nvPr/>
        </p:nvSpPr>
        <p:spPr>
          <a:xfrm rot="8233271">
            <a:off x="87114" y="1122060"/>
            <a:ext cx="4113139" cy="4513801"/>
          </a:xfrm>
          <a:prstGeom prst="halfFram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81E56799-7232-437A-8C4E-2B2F4DD3B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251" y="1584114"/>
            <a:ext cx="1570803" cy="9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na captura de pantalla de un celular con la imagen de una caricatura&#10;&#10;Descripción generada automáticamente con confianza baja">
            <a:extLst>
              <a:ext uri="{FF2B5EF4-FFF2-40B4-BE49-F238E27FC236}">
                <a16:creationId xmlns:a16="http://schemas.microsoft.com/office/drawing/2014/main" xmlns="" id="{9E5909EA-1097-48E8-B48D-111B9597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6" r="5407"/>
          <a:stretch/>
        </p:blipFill>
        <p:spPr bwMode="auto">
          <a:xfrm>
            <a:off x="1220959" y="148795"/>
            <a:ext cx="1570803" cy="9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72,721 Digital Handshake Stock Photos, Pictures &amp;amp; Royalty-Free Images -  iStock">
            <a:extLst>
              <a:ext uri="{FF2B5EF4-FFF2-40B4-BE49-F238E27FC236}">
                <a16:creationId xmlns:a16="http://schemas.microsoft.com/office/drawing/2014/main" xmlns="" id="{D6A33B2C-3A0C-4CA7-8E8B-C13D67C9A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081" y="3019433"/>
            <a:ext cx="1570803" cy="91646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Graphs Diagrams Set Vector &amp;amp; Photo (Free Trial) | Bigstock">
            <a:extLst>
              <a:ext uri="{FF2B5EF4-FFF2-40B4-BE49-F238E27FC236}">
                <a16:creationId xmlns:a16="http://schemas.microsoft.com/office/drawing/2014/main" xmlns="" id="{AA6B0B40-B3D8-4DAA-A203-F8F2023BC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82"/>
          <a:stretch/>
        </p:blipFill>
        <p:spPr bwMode="auto">
          <a:xfrm>
            <a:off x="1907251" y="4454754"/>
            <a:ext cx="1570803" cy="9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24 7 Tech Support Images, Stock Photos &amp;amp; Vectors | Shutterstock">
            <a:extLst>
              <a:ext uri="{FF2B5EF4-FFF2-40B4-BE49-F238E27FC236}">
                <a16:creationId xmlns:a16="http://schemas.microsoft.com/office/drawing/2014/main" xmlns="" id="{44152B62-B07B-4714-B1F8-911FB4DA4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8"/>
          <a:stretch/>
        </p:blipFill>
        <p:spPr bwMode="auto">
          <a:xfrm>
            <a:off x="1220959" y="5797014"/>
            <a:ext cx="1570804" cy="9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: esquinas diagonales cortadas 10">
            <a:extLst>
              <a:ext uri="{FF2B5EF4-FFF2-40B4-BE49-F238E27FC236}">
                <a16:creationId xmlns:a16="http://schemas.microsoft.com/office/drawing/2014/main" xmlns="" id="{CDAA9900-395B-4355-BED1-3F0A6A3C0113}"/>
              </a:ext>
            </a:extLst>
          </p:cNvPr>
          <p:cNvSpPr/>
          <p:nvPr/>
        </p:nvSpPr>
        <p:spPr>
          <a:xfrm>
            <a:off x="2791762" y="424771"/>
            <a:ext cx="2383482" cy="364509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VELOCIDAD</a:t>
            </a:r>
            <a:endParaRPr lang="es-CO" b="1" dirty="0">
              <a:latin typeface="Century Gothic" panose="020B0502020202020204" pitchFamily="34" charset="0"/>
            </a:endParaRPr>
          </a:p>
        </p:txBody>
      </p:sp>
      <p:sp>
        <p:nvSpPr>
          <p:cNvPr id="12" name="Rectángulo: esquinas diagonales cortadas 11">
            <a:extLst>
              <a:ext uri="{FF2B5EF4-FFF2-40B4-BE49-F238E27FC236}">
                <a16:creationId xmlns:a16="http://schemas.microsoft.com/office/drawing/2014/main" xmlns="" id="{529F2B52-EA0B-4B0F-8CCA-B05D76387D57}"/>
              </a:ext>
            </a:extLst>
          </p:cNvPr>
          <p:cNvSpPr/>
          <p:nvPr/>
        </p:nvSpPr>
        <p:spPr>
          <a:xfrm>
            <a:off x="3478054" y="1900662"/>
            <a:ext cx="2383482" cy="364509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SEGURIDAD</a:t>
            </a:r>
            <a:endParaRPr lang="es-CO" b="1" dirty="0">
              <a:latin typeface="Century Gothic" panose="020B0502020202020204" pitchFamily="34" charset="0"/>
            </a:endParaRPr>
          </a:p>
        </p:txBody>
      </p:sp>
      <p:sp>
        <p:nvSpPr>
          <p:cNvPr id="13" name="Rectángulo: esquinas diagonales cortadas 12">
            <a:extLst>
              <a:ext uri="{FF2B5EF4-FFF2-40B4-BE49-F238E27FC236}">
                <a16:creationId xmlns:a16="http://schemas.microsoft.com/office/drawing/2014/main" xmlns="" id="{82FD3BF9-67DF-4972-B5DA-89FA966E4F58}"/>
              </a:ext>
            </a:extLst>
          </p:cNvPr>
          <p:cNvSpPr/>
          <p:nvPr/>
        </p:nvSpPr>
        <p:spPr>
          <a:xfrm>
            <a:off x="4581884" y="3295409"/>
            <a:ext cx="2383482" cy="364509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CONFIABILIDAD</a:t>
            </a:r>
            <a:endParaRPr lang="es-CO" b="1" dirty="0">
              <a:latin typeface="Century Gothic" panose="020B0502020202020204" pitchFamily="34" charset="0"/>
            </a:endParaRPr>
          </a:p>
        </p:txBody>
      </p:sp>
      <p:sp>
        <p:nvSpPr>
          <p:cNvPr id="14" name="Rectángulo: esquinas diagonales cortadas 13">
            <a:extLst>
              <a:ext uri="{FF2B5EF4-FFF2-40B4-BE49-F238E27FC236}">
                <a16:creationId xmlns:a16="http://schemas.microsoft.com/office/drawing/2014/main" xmlns="" id="{5E21C76A-2224-41BA-A799-FCAE28AE7993}"/>
              </a:ext>
            </a:extLst>
          </p:cNvPr>
          <p:cNvSpPr/>
          <p:nvPr/>
        </p:nvSpPr>
        <p:spPr>
          <a:xfrm>
            <a:off x="3478054" y="4690156"/>
            <a:ext cx="2383482" cy="364509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ESCALABILIDAD</a:t>
            </a:r>
            <a:endParaRPr lang="es-CO" b="1" dirty="0">
              <a:latin typeface="Century Gothic" panose="020B0502020202020204" pitchFamily="34" charset="0"/>
            </a:endParaRPr>
          </a:p>
        </p:txBody>
      </p:sp>
      <p:sp>
        <p:nvSpPr>
          <p:cNvPr id="15" name="Rectángulo: esquinas diagonales cortadas 14">
            <a:extLst>
              <a:ext uri="{FF2B5EF4-FFF2-40B4-BE49-F238E27FC236}">
                <a16:creationId xmlns:a16="http://schemas.microsoft.com/office/drawing/2014/main" xmlns="" id="{FB245D47-879D-45B4-9F11-4CCC983DE54C}"/>
              </a:ext>
            </a:extLst>
          </p:cNvPr>
          <p:cNvSpPr/>
          <p:nvPr/>
        </p:nvSpPr>
        <p:spPr>
          <a:xfrm>
            <a:off x="2791762" y="6098378"/>
            <a:ext cx="2383482" cy="364509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DISPONIBILIDAD</a:t>
            </a:r>
            <a:endParaRPr lang="es-CO" b="1" dirty="0">
              <a:latin typeface="Century Gothic" panose="020B0502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72C24416-5DBC-409B-99B3-5D7EB9FFB596}"/>
              </a:ext>
            </a:extLst>
          </p:cNvPr>
          <p:cNvSpPr/>
          <p:nvPr/>
        </p:nvSpPr>
        <p:spPr>
          <a:xfrm>
            <a:off x="7847797" y="0"/>
            <a:ext cx="4333461" cy="463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CARACTERISTICAS DE RED</a:t>
            </a:r>
            <a:endParaRPr lang="es-CO" b="1" dirty="0">
              <a:solidFill>
                <a:sysClr val="windowText" lastClr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36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cience Background For Powerpoint posted by Christopher Thompson">
            <a:extLst>
              <a:ext uri="{FF2B5EF4-FFF2-40B4-BE49-F238E27FC236}">
                <a16:creationId xmlns:a16="http://schemas.microsoft.com/office/drawing/2014/main" xmlns="" id="{256EBCF8-3150-4008-9F0F-F81FA861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812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72C24416-5DBC-409B-99B3-5D7EB9FFB596}"/>
              </a:ext>
            </a:extLst>
          </p:cNvPr>
          <p:cNvSpPr/>
          <p:nvPr/>
        </p:nvSpPr>
        <p:spPr>
          <a:xfrm>
            <a:off x="7847797" y="0"/>
            <a:ext cx="4333461" cy="463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COMPONENTES DE UNA RED</a:t>
            </a:r>
            <a:endParaRPr lang="es-CO" b="1" dirty="0">
              <a:solidFill>
                <a:sysClr val="windowText" lastClr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2AC8BB98-04B5-44F5-B189-9FDC3A830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005" y="1312649"/>
            <a:ext cx="5372100" cy="4695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xmlns="" id="{D783D712-564C-4803-BABF-11C127D2811C}"/>
              </a:ext>
            </a:extLst>
          </p:cNvPr>
          <p:cNvSpPr/>
          <p:nvPr/>
        </p:nvSpPr>
        <p:spPr>
          <a:xfrm>
            <a:off x="929358" y="4374641"/>
            <a:ext cx="1436298" cy="1394747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xmlns="" id="{EC4FA3F4-A7D1-49DC-B08E-52ABF5C0EDA3}"/>
              </a:ext>
            </a:extLst>
          </p:cNvPr>
          <p:cNvSpPr/>
          <p:nvPr/>
        </p:nvSpPr>
        <p:spPr>
          <a:xfrm>
            <a:off x="7406811" y="2862510"/>
            <a:ext cx="555503" cy="566490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xmlns="" id="{5BC0B915-2DDC-4306-B642-B82A2E94BA65}"/>
              </a:ext>
            </a:extLst>
          </p:cNvPr>
          <p:cNvSpPr/>
          <p:nvPr/>
        </p:nvSpPr>
        <p:spPr>
          <a:xfrm>
            <a:off x="803275" y="1312649"/>
            <a:ext cx="1562381" cy="1394747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8" name="Rectángulo: esquinas diagonales cortadas 37">
            <a:extLst>
              <a:ext uri="{FF2B5EF4-FFF2-40B4-BE49-F238E27FC236}">
                <a16:creationId xmlns:a16="http://schemas.microsoft.com/office/drawing/2014/main" xmlns="" id="{685624B6-337C-460E-A662-D7CED0AE2BB0}"/>
              </a:ext>
            </a:extLst>
          </p:cNvPr>
          <p:cNvSpPr/>
          <p:nvPr/>
        </p:nvSpPr>
        <p:spPr>
          <a:xfrm>
            <a:off x="6790334" y="2638107"/>
            <a:ext cx="1788455" cy="256735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Century Gothic" panose="020B0502020202020204" pitchFamily="34" charset="0"/>
              </a:rPr>
              <a:t>Modem + router</a:t>
            </a:r>
            <a:endParaRPr lang="es-CO" sz="1400" b="1" dirty="0">
              <a:latin typeface="Century Gothic" panose="020B0502020202020204" pitchFamily="34" charset="0"/>
            </a:endParaRPr>
          </a:p>
        </p:txBody>
      </p:sp>
      <p:sp>
        <p:nvSpPr>
          <p:cNvPr id="3" name="Diagrama de flujo: conector 2">
            <a:extLst>
              <a:ext uri="{FF2B5EF4-FFF2-40B4-BE49-F238E27FC236}">
                <a16:creationId xmlns:a16="http://schemas.microsoft.com/office/drawing/2014/main" xmlns="" id="{67CF8165-A42C-4919-8192-5C478D118899}"/>
              </a:ext>
            </a:extLst>
          </p:cNvPr>
          <p:cNvSpPr/>
          <p:nvPr/>
        </p:nvSpPr>
        <p:spPr>
          <a:xfrm>
            <a:off x="3770142" y="717452"/>
            <a:ext cx="4640048" cy="3245707"/>
          </a:xfrm>
          <a:prstGeom prst="flowChartConnector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: curvado 4">
            <a:extLst>
              <a:ext uri="{FF2B5EF4-FFF2-40B4-BE49-F238E27FC236}">
                <a16:creationId xmlns:a16="http://schemas.microsoft.com/office/drawing/2014/main" xmlns="" id="{6B3F75DD-7FAE-43B1-8073-A300DF487994}"/>
              </a:ext>
            </a:extLst>
          </p:cNvPr>
          <p:cNvCxnSpPr/>
          <p:nvPr/>
        </p:nvCxnSpPr>
        <p:spPr>
          <a:xfrm rot="16200000" flipH="1">
            <a:off x="7106588" y="3258761"/>
            <a:ext cx="351746" cy="248700"/>
          </a:xfrm>
          <a:prstGeom prst="curved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xmlns="" id="{ACA63B3F-72A1-40F6-A8EF-09ADF60179DC}"/>
              </a:ext>
            </a:extLst>
          </p:cNvPr>
          <p:cNvCxnSpPr/>
          <p:nvPr/>
        </p:nvCxnSpPr>
        <p:spPr>
          <a:xfrm rot="16200000" flipH="1">
            <a:off x="6916373" y="3365689"/>
            <a:ext cx="351746" cy="248700"/>
          </a:xfrm>
          <a:prstGeom prst="curved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ado 40">
            <a:extLst>
              <a:ext uri="{FF2B5EF4-FFF2-40B4-BE49-F238E27FC236}">
                <a16:creationId xmlns:a16="http://schemas.microsoft.com/office/drawing/2014/main" xmlns="" id="{8424827E-BE14-414C-8D21-410E93C9EE13}"/>
              </a:ext>
            </a:extLst>
          </p:cNvPr>
          <p:cNvCxnSpPr/>
          <p:nvPr/>
        </p:nvCxnSpPr>
        <p:spPr>
          <a:xfrm rot="16200000" flipH="1">
            <a:off x="6674194" y="3514313"/>
            <a:ext cx="351746" cy="248700"/>
          </a:xfrm>
          <a:prstGeom prst="curved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xmlns="" id="{D687BAA8-FEC9-4637-849B-D6E18CDE73BB}"/>
              </a:ext>
            </a:extLst>
          </p:cNvPr>
          <p:cNvCxnSpPr/>
          <p:nvPr/>
        </p:nvCxnSpPr>
        <p:spPr>
          <a:xfrm rot="16200000" flipH="1">
            <a:off x="6432015" y="3562678"/>
            <a:ext cx="351746" cy="248700"/>
          </a:xfrm>
          <a:prstGeom prst="curved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grama de flujo: conector 33">
            <a:extLst>
              <a:ext uri="{FF2B5EF4-FFF2-40B4-BE49-F238E27FC236}">
                <a16:creationId xmlns:a16="http://schemas.microsoft.com/office/drawing/2014/main" xmlns="" id="{4CB2B5FF-3040-4FE9-8503-07119B279CAA}"/>
              </a:ext>
            </a:extLst>
          </p:cNvPr>
          <p:cNvSpPr/>
          <p:nvPr/>
        </p:nvSpPr>
        <p:spPr>
          <a:xfrm>
            <a:off x="5825070" y="3545286"/>
            <a:ext cx="703911" cy="672200"/>
          </a:xfrm>
          <a:prstGeom prst="flowChartConnector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3" name="Rectángulo: esquinas diagonales cortadas 42">
            <a:extLst>
              <a:ext uri="{FF2B5EF4-FFF2-40B4-BE49-F238E27FC236}">
                <a16:creationId xmlns:a16="http://schemas.microsoft.com/office/drawing/2014/main" xmlns="" id="{2A179383-3FB9-46C5-8B18-07FDCDC96682}"/>
              </a:ext>
            </a:extLst>
          </p:cNvPr>
          <p:cNvSpPr/>
          <p:nvPr/>
        </p:nvSpPr>
        <p:spPr>
          <a:xfrm>
            <a:off x="5508135" y="4131186"/>
            <a:ext cx="1447265" cy="251297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Century Gothic" panose="020B0502020202020204" pitchFamily="34" charset="0"/>
              </a:rPr>
              <a:t>Repetidor wifi</a:t>
            </a:r>
            <a:endParaRPr lang="es-CO" sz="1400" b="1" dirty="0">
              <a:latin typeface="Century Gothic" panose="020B0502020202020204" pitchFamily="34" charset="0"/>
            </a:endParaRPr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xmlns="" id="{A3EA926F-E6A3-434D-8CE3-5F13A92D7B93}"/>
              </a:ext>
            </a:extLst>
          </p:cNvPr>
          <p:cNvSpPr/>
          <p:nvPr/>
        </p:nvSpPr>
        <p:spPr>
          <a:xfrm>
            <a:off x="5361505" y="5143482"/>
            <a:ext cx="800647" cy="743039"/>
          </a:xfrm>
          <a:prstGeom prst="flowChartConnector">
            <a:avLst/>
          </a:prstGeom>
          <a:blipFill>
            <a:blip r:embed="rId8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5" name="Rectángulo: esquinas diagonales cortadas 44">
            <a:extLst>
              <a:ext uri="{FF2B5EF4-FFF2-40B4-BE49-F238E27FC236}">
                <a16:creationId xmlns:a16="http://schemas.microsoft.com/office/drawing/2014/main" xmlns="" id="{BC6D5AB3-30D3-49CE-98CB-582F6ADFDD77}"/>
              </a:ext>
            </a:extLst>
          </p:cNvPr>
          <p:cNvSpPr/>
          <p:nvPr/>
        </p:nvSpPr>
        <p:spPr>
          <a:xfrm>
            <a:off x="5038195" y="5791309"/>
            <a:ext cx="1447265" cy="251297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Century Gothic" panose="020B0502020202020204" pitchFamily="34" charset="0"/>
              </a:rPr>
              <a:t>Switch</a:t>
            </a:r>
            <a:endParaRPr lang="es-CO" sz="1400" b="1" dirty="0">
              <a:latin typeface="Century Gothic" panose="020B0502020202020204" pitchFamily="34" charset="0"/>
            </a:endParaRPr>
          </a:p>
        </p:txBody>
      </p:sp>
      <p:sp>
        <p:nvSpPr>
          <p:cNvPr id="46" name="Rectángulo: esquinas diagonales cortadas 45">
            <a:extLst>
              <a:ext uri="{FF2B5EF4-FFF2-40B4-BE49-F238E27FC236}">
                <a16:creationId xmlns:a16="http://schemas.microsoft.com/office/drawing/2014/main" xmlns="" id="{6B11F842-2DC0-4F88-8A22-37C41394FAEE}"/>
              </a:ext>
            </a:extLst>
          </p:cNvPr>
          <p:cNvSpPr/>
          <p:nvPr/>
        </p:nvSpPr>
        <p:spPr>
          <a:xfrm>
            <a:off x="903977" y="5665660"/>
            <a:ext cx="1447265" cy="251297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Century Gothic" panose="020B0502020202020204" pitchFamily="34" charset="0"/>
              </a:rPr>
              <a:t>Hub</a:t>
            </a:r>
            <a:endParaRPr lang="es-CO" sz="1400" b="1" dirty="0">
              <a:latin typeface="Century Gothic" panose="020B0502020202020204" pitchFamily="34" charset="0"/>
            </a:endParaRPr>
          </a:p>
        </p:txBody>
      </p:sp>
      <p:sp>
        <p:nvSpPr>
          <p:cNvPr id="47" name="Rectángulo: esquinas diagonales cortadas 46">
            <a:extLst>
              <a:ext uri="{FF2B5EF4-FFF2-40B4-BE49-F238E27FC236}">
                <a16:creationId xmlns:a16="http://schemas.microsoft.com/office/drawing/2014/main" xmlns="" id="{C93A2FBD-5A88-4934-BA20-48D9CA27AA85}"/>
              </a:ext>
            </a:extLst>
          </p:cNvPr>
          <p:cNvSpPr/>
          <p:nvPr/>
        </p:nvSpPr>
        <p:spPr>
          <a:xfrm>
            <a:off x="868302" y="2611213"/>
            <a:ext cx="1447265" cy="251297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latin typeface="Century Gothic" panose="020B0502020202020204" pitchFamily="34" charset="0"/>
              </a:rPr>
              <a:t>PLC</a:t>
            </a:r>
            <a:endParaRPr lang="es-CO" sz="1400" b="1" dirty="0">
              <a:latin typeface="Century Gothic" panose="020B0502020202020204" pitchFamily="34" charset="0"/>
            </a:endParaRPr>
          </a:p>
        </p:txBody>
      </p:sp>
      <p:sp>
        <p:nvSpPr>
          <p:cNvPr id="7" name="Flecha: curvada hacia arriba 6">
            <a:extLst>
              <a:ext uri="{FF2B5EF4-FFF2-40B4-BE49-F238E27FC236}">
                <a16:creationId xmlns:a16="http://schemas.microsoft.com/office/drawing/2014/main" xmlns="" id="{82F7DB45-3780-47FD-BE4B-EA9ED6560331}"/>
              </a:ext>
            </a:extLst>
          </p:cNvPr>
          <p:cNvSpPr/>
          <p:nvPr/>
        </p:nvSpPr>
        <p:spPr>
          <a:xfrm rot="12539154">
            <a:off x="1726429" y="1471062"/>
            <a:ext cx="5315664" cy="100372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8" name="Flecha: curvada hacia arriba 47">
            <a:extLst>
              <a:ext uri="{FF2B5EF4-FFF2-40B4-BE49-F238E27FC236}">
                <a16:creationId xmlns:a16="http://schemas.microsoft.com/office/drawing/2014/main" xmlns="" id="{06C6C757-B4B8-4FF0-A4B2-202A798E57BE}"/>
              </a:ext>
            </a:extLst>
          </p:cNvPr>
          <p:cNvSpPr/>
          <p:nvPr/>
        </p:nvSpPr>
        <p:spPr>
          <a:xfrm>
            <a:off x="1427610" y="5925304"/>
            <a:ext cx="4397459" cy="7651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9" name="Diagrama de flujo: conector 48">
            <a:extLst>
              <a:ext uri="{FF2B5EF4-FFF2-40B4-BE49-F238E27FC236}">
                <a16:creationId xmlns:a16="http://schemas.microsoft.com/office/drawing/2014/main" xmlns="" id="{67C630BC-CAFF-422A-9457-ECDAD1AB9BC6}"/>
              </a:ext>
            </a:extLst>
          </p:cNvPr>
          <p:cNvSpPr/>
          <p:nvPr/>
        </p:nvSpPr>
        <p:spPr>
          <a:xfrm>
            <a:off x="3770142" y="3357964"/>
            <a:ext cx="4640048" cy="3245707"/>
          </a:xfrm>
          <a:prstGeom prst="flowChartConnector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Conector: curvado 49">
            <a:extLst>
              <a:ext uri="{FF2B5EF4-FFF2-40B4-BE49-F238E27FC236}">
                <a16:creationId xmlns:a16="http://schemas.microsoft.com/office/drawing/2014/main" xmlns="" id="{1B067E30-4044-4CC4-A813-683F3B4A1A52}"/>
              </a:ext>
            </a:extLst>
          </p:cNvPr>
          <p:cNvCxnSpPr/>
          <p:nvPr/>
        </p:nvCxnSpPr>
        <p:spPr>
          <a:xfrm rot="16200000" flipH="1">
            <a:off x="5207912" y="4337994"/>
            <a:ext cx="351746" cy="248700"/>
          </a:xfrm>
          <a:prstGeom prst="curved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curvado 50">
            <a:extLst>
              <a:ext uri="{FF2B5EF4-FFF2-40B4-BE49-F238E27FC236}">
                <a16:creationId xmlns:a16="http://schemas.microsoft.com/office/drawing/2014/main" xmlns="" id="{71BC6AEC-FBD1-44A8-9F50-39B0332216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50067" y="4354621"/>
            <a:ext cx="391222" cy="321630"/>
          </a:xfrm>
          <a:prstGeom prst="curved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ado 51">
            <a:extLst>
              <a:ext uri="{FF2B5EF4-FFF2-40B4-BE49-F238E27FC236}">
                <a16:creationId xmlns:a16="http://schemas.microsoft.com/office/drawing/2014/main" xmlns="" id="{FE527E8D-8396-4C89-B3B9-D538C27D74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28045" y="4704452"/>
            <a:ext cx="468213" cy="72099"/>
          </a:xfrm>
          <a:prstGeom prst="curved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41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83</Words>
  <Application>Microsoft Office PowerPoint</Application>
  <PresentationFormat>Panorámica</PresentationFormat>
  <Paragraphs>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JULIAN JIMENEZ ORTIZ</dc:creator>
  <cp:lastModifiedBy>Cuenta Microsoft</cp:lastModifiedBy>
  <cp:revision>2</cp:revision>
  <dcterms:created xsi:type="dcterms:W3CDTF">2021-11-02T17:43:43Z</dcterms:created>
  <dcterms:modified xsi:type="dcterms:W3CDTF">2021-11-03T23:08:09Z</dcterms:modified>
</cp:coreProperties>
</file>