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6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4593471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4593471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4593471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4593471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4593471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4593471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45934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459347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459347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459347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459347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459347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4593471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4593471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459347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4593471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459347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459347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4593471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4593471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Seguridad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72ZumOz5aFrfJ3PAA7i7T3JYe6r7Y5UfJYszS10G7Z8/edit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M5h_xfZHQxZRdM-VFeBBlryfPW-WHdoYUC_sHHud7s/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document/d/16-2PnaKAj3iBNS0lwdHGULZGR_JtF7-vPwY7B5qSD_o/edit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K-34wE77aoNpYJRl2q0tOgP6t-LmVsYEegXo7Gm30MI/edit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SwrEw-i5ctZwGFEwVMw4aRV2PsyqfCW6Ynt7A8LEMnI/edit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document/d/1MIolhmt8-mLdpbw60DmhNr8UYgdou3h0gYK3ccMQ-lI/edit?usp=shar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tgnKVUJwM7G_dJcYzGDl9TP0HGDUvetbSYwiwI5a5nU/edit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document/d/11AgLSfH13fA4Q2qFgZhHQVm2QGJxbCb77Er8YHOsRGA/edit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G8KK7DF8XfuDOwF7Z7kOJxUy_7rEMjEjMNKnBoYLlLs/edit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Refn0nJNy2-4dj_QOK-M53tf0GDlZRucaAfT8rT_8DA/edit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qzY8TDF2XIlTSMeSyZdYkLwujn3Jm2dgrcignWhscXo/edit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7620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Diseño del plan de seguridad y auditoria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 y 10 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https://docs.google.com/document/d/172ZumOz5aFrfJ3PAA7i7T3JYe6r7Y5UfJYszS10G7Z8/edit?usp=sharing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 y 11 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11 -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 y 1 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11 -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 y 2 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https://docs.google.com/document/d/1cM5h_xfZHQxZRdM-VFeBBlryfPW-WHdoYUC_sHHud7s/edit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https://docs.google.com/document/d/16-2PnaKAj3iBNS0lwdHGULZGR_JtF7-vPwY7B5qSD_o/edit?usp=sharing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 y 3 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Plan de seguridad : &lt;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https://docs.google.com/presentation/d/1K-34wE77aoNpYJRl2q0tOgP6t-LmVsYEegXo7Gm30MI/edit?usp=sharing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&gt;	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 y 4 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05200" y="1173375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Plan de seguridad : https://docs.google.com/document/d/1b_exGRhRBHtWdsMIh7Q7pe2ypX5Ts94yQlEEyjGs6v8/edit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Auditoría del plan de Seguridad :   https://docs.google.com/document/d/1SwrEw-i5ctZwGFEwVMw4aRV2PsyqfCW6Ynt7A8LEMnI/edit?usp=sharing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 y 5 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Plan de seguridad 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https://docs.google.com/document/d/1SwrEw-i5ctZwGFEwVMw4aRV2PsyqfCW6Ynt7A8LEMnI/edit?usp=sharing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https://docs.google.com/document/d/1MIolhmt8-mLdpbw60DmhNr8UYgdou3h0gYK3ccMQ-lI/edit?usp=sharing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55400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 y 6 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55400" y="1225150"/>
            <a:ext cx="76332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Plan de seguridad : </a:t>
            </a:r>
            <a:r>
              <a:rPr lang="es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https://docs.google.com/document/d/1tgnKVUJwM7G_dJcYzGDl9TP0HGDUvetbSYwiwI5a5nU/edit?usp=sharing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Auditoría del plan de Seguridad :   </a:t>
            </a:r>
            <a:r>
              <a:rPr lang="es-CO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https://docs.google.com/document/d/11AgLSfH13fA4Q2qFgZhHQVm2QGJxbCb77Er8YHOsRGA/edit?usp=sharing</a:t>
            </a:r>
            <a:endParaRPr lang="es-CO"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 y 7 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https://docs.google.com/document/d/1G8KK7DF8XfuDOwF7Z7kOJxUy_7rEMjEjMNKnBoYLlLs/edit?usp=sharing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Auditoría del plan de Seguridad :  Verificando el plan de seguridad evidenciamos que es un plan riguroso y preventivo.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7 y 8 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https://docs.google.com/document/d/1Refn0nJNy2-4dj_QOK-M53tf0GDlZRucaAfT8rT_8DA/edit?usp=sharing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https://docs.google.com/document/d/1Refn0nJNy2-4dj_QOK-M53tf0GDlZRucaAfT8rT_8DA/edit?usp=sharing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 y 9 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https://docs.google.com/document/d/1qzY8TDF2XIlTSMeSyZdYkLwujn3Jm2dgrcignWhscXo/edit?usp=sharing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Presentación en pantalla (16:9)</PresentationFormat>
  <Paragraphs>31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Rajdhani</vt:lpstr>
      <vt:lpstr>Arial</vt:lpstr>
      <vt:lpstr>Open Sans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Melisa Saldarriaga Castrillón</cp:lastModifiedBy>
  <cp:revision>1</cp:revision>
  <dcterms:modified xsi:type="dcterms:W3CDTF">2021-12-14T19:28:14Z</dcterms:modified>
</cp:coreProperties>
</file>