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01E9B6-6CC0-4925-92FB-C9060232AAD5}">
  <a:tblStyle styleId="{D901E9B6-6CC0-4925-92FB-C9060232AA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d74aa8c5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3d74aa8c5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{D901E9B6-6CC0-4925-92FB-C9060232AAD5}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 443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3478,3479, 8801 - 8810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(TCP) para chat de texto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45000-60000 (UDP) para voice chat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19302-19309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5242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{D901E9B6-6CC0-4925-92FB-C9060232AAD5}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3306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dedicado 9418 (servicio similar al SSH)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{D901E9B6-6CC0-4925-92FB-C9060232AAD5}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TCP443 UDP1195 UDP1198 UDP10088 to UDP10098 UDP10188 to UDP10198 TCP10288 to TCP10298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 443, 587,993,995, 25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3478,3479, 8801 - 8810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70050" y="917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71550" y="6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{D901E9B6-6CC0-4925-92FB-C9060232AAD5}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67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 443, 583, 587, 993, 995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3478,3479, 8801 - 8810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versión clásica usaba los puertos: 80 y 443 , pero para el nuevo Skype, se pueden usar  33033 y 12350.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chemeClr val="lt1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(TCP/UDP), 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433 (TCP), 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(TCP),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3478 (TCP/UDP),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3479 (TCP/UDP), 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5060 (TCP/UDP), 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5062 (TCP/UDP),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5222 (TCP), 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6250 (TCP/UDP),  12000-65000 (TCP/UDP).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800"/>
                        <a:buFont typeface="Roboto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3569, 8080, 9946, 9988, 10000-20000, 42124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800"/>
                        <a:buFont typeface="Roboto"/>
                        <a:buChar char="●"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3659, 9000-9999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{D901E9B6-6CC0-4925-92FB-C9060232AAD5}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4070 (TCP/UDP)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lt2"/>
                        </a:solidFill>
                        <a:highlight>
                          <a:schemeClr val="lt1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2" name="Google Shape;152;p3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{D901E9B6-6CC0-4925-92FB-C9060232AAD5}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Minecraft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25565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Visual Studio Code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171717"/>
                          </a:solidFill>
                          <a:highlight>
                            <a:srgbClr val="FFFFFF"/>
                          </a:highlight>
                        </a:rPr>
                        <a:t>TCP 4026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lt2"/>
                        </a:solidFill>
                        <a:highlight>
                          <a:schemeClr val="lt1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TCP: 4662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UDP:4672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3" name="Google Shape;1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8750" y="1810425"/>
            <a:ext cx="166666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9419" y="1810419"/>
            <a:ext cx="1071550" cy="10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2088" y="1867825"/>
            <a:ext cx="1318763" cy="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