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Rajdhani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MeVJqQe7AzdxxMBqodCwq2rR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7D01E1-8FC8-4CF2-A830-F2507E724E99}">
  <a:tblStyle styleId="{327D01E1-8FC8-4CF2-A830-F2507E724E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jdhani-bold.fntdata"/><Relationship Id="rId14" Type="http://schemas.openxmlformats.org/officeDocument/2006/relationships/font" Target="fonts/Rajdhani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1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1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{327D01E1-8FC8-4CF2-A830-F2507E724E99}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97625" y="3251480"/>
            <a:ext cx="17598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80, 443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443, 8801, 8802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3478, 3479, 8801 - 8810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665974" y="3359201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401600" y="3405368"/>
            <a:ext cx="17598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5222, 5223, 5228, 5242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4450405" y="3359200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{327D01E1-8FC8-4CF2-A830-F2507E724E99}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34230" y="3425063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3306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2665595" y="3425062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9418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4433565" y="3697051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285095" y="3425062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80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{327D01E1-8FC8-4CF2-A830-F2507E724E99}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5"/>
          <p:cNvSpPr txBox="1"/>
          <p:nvPr/>
        </p:nvSpPr>
        <p:spPr>
          <a:xfrm>
            <a:off x="834230" y="3425063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2222, 8080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2642318" y="3425062"/>
            <a:ext cx="191849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1723, 1701,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500, 1500, 1194, 51820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497413" y="3662135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993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277630" y="3640504"/>
            <a:ext cx="191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21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{327D01E1-8FC8-4CF2-A830-F2507E724E99}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6"/>
          <p:cNvSpPr txBox="1"/>
          <p:nvPr/>
        </p:nvSpPr>
        <p:spPr>
          <a:xfrm>
            <a:off x="2734921" y="3311368"/>
            <a:ext cx="17598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443, 3478, 3481, 50000, 60000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4586386" y="3286347"/>
            <a:ext cx="17598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53, 80, 443, 5795, 99, 5222, 5800, 5874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6346236" y="3311368"/>
            <a:ext cx="17598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1935, 3478, 3480, 3659, 10000, 10099, 42147, 3074, 3478, 3479, 3659, 6000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920625" y="3311368"/>
            <a:ext cx="17598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443, 443, 80, 3478, 3479, 3480, 3481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{327D01E1-8FC8-4CF2-A830-F2507E724E99}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7"/>
          <p:cNvSpPr txBox="1"/>
          <p:nvPr/>
        </p:nvSpPr>
        <p:spPr>
          <a:xfrm>
            <a:off x="1077752" y="3361111"/>
            <a:ext cx="14348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443, 470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2884025" y="3361111"/>
            <a:ext cx="14348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443, 5938, 80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4701925" y="3361111"/>
            <a:ext cx="14348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443, 80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{327D01E1-8FC8-4CF2-A830-F2507E724E99}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Runescape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Facebook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8"/>
          <p:cNvSpPr/>
          <p:nvPr/>
        </p:nvSpPr>
        <p:spPr>
          <a:xfrm>
            <a:off x="1266500" y="1761012"/>
            <a:ext cx="1057400" cy="1023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3071688" y="1810425"/>
            <a:ext cx="1118828" cy="1023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764006" y="1700625"/>
            <a:ext cx="1262017" cy="10235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ld School RuneScape - OSRS Wiki" id="163" name="Google Shape;16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883" y="1923059"/>
            <a:ext cx="1486052" cy="6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920625" y="3311368"/>
            <a:ext cx="17598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43594, 43595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2721548" y="3311368"/>
            <a:ext cx="17598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443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mazon logo | Registrar" id="166" name="Google Shape;16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5047" y="1885755"/>
            <a:ext cx="1632109" cy="68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4419600" y="1462134"/>
            <a:ext cx="1262016" cy="126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419599" y="1364225"/>
            <a:ext cx="1359925" cy="135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 razón de por qué el logo de Facebook es azul: ¿Cuál es el motivo? -  AS.com" id="169" name="Google Shape;16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79046" y="1674722"/>
            <a:ext cx="1108060" cy="11080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4528625" y="3287639"/>
            <a:ext cx="17598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Puertos: TLS 12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