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5"/>
    <p:sldMasterId id="2147483675" r:id="rId6"/>
  </p:sldMasterIdLst>
  <p:notesMasterIdLst>
    <p:notesMasterId r:id="rId7"/>
  </p:notesMasterIdLst>
  <p:sldIdLst>
    <p:sldId id="256" r:id="rId8"/>
    <p:sldId id="257" r:id="rId9"/>
    <p:sldId id="258" r:id="rId10"/>
    <p:sldId id="259" r:id="rId11"/>
    <p:sldId id="260" r:id="rId12"/>
    <p:sldId id="261" r:id="rId13"/>
    <p:sldId id="262" r:id="rId14"/>
    <p:sldId id="263" r:id="rId15"/>
  </p:sldIdLst>
  <p:sldSz cy="5143500" cx="9144000"/>
  <p:notesSz cx="6858000" cy="9144000"/>
  <p:embeddedFontLst>
    <p:embeddedFont>
      <p:font typeface="Open Sans SemiBold"/>
      <p:regular r:id="rId16"/>
      <p:bold r:id="rId17"/>
      <p:italic r:id="rId18"/>
      <p:boldItalic r:id="rId19"/>
    </p:embeddedFont>
    <p:embeddedFont>
      <p:font typeface="Rajdhani"/>
      <p:regular r:id="rId20"/>
      <p:bold r:id="rId21"/>
    </p:embeddedFont>
    <p:embeddedFont>
      <p:font typeface="Open Sans Light"/>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7B9F7D2-A6F3-4919-B93F-C90842D53C45}">
  <a:tblStyle styleId="{37B9F7D2-A6F3-4919-B93F-C90842D53C4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jdhani-regular.fntdata"/><Relationship Id="rId22" Type="http://schemas.openxmlformats.org/officeDocument/2006/relationships/font" Target="fonts/OpenSansLight-regular.fntdata"/><Relationship Id="rId21" Type="http://schemas.openxmlformats.org/officeDocument/2006/relationships/font" Target="fonts/Rajdhani-bold.fntdata"/><Relationship Id="rId24" Type="http://schemas.openxmlformats.org/officeDocument/2006/relationships/font" Target="fonts/OpenSansLight-italic.fntdata"/><Relationship Id="rId23" Type="http://schemas.openxmlformats.org/officeDocument/2006/relationships/font" Target="fonts/OpenSansLigh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OpenSans-regular.fntdata"/><Relationship Id="rId25" Type="http://schemas.openxmlformats.org/officeDocument/2006/relationships/font" Target="fonts/OpenSansLight-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OpenSans-boldItalic.fntdata"/><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OpenSansSemiBold-bold.fntdata"/><Relationship Id="rId16" Type="http://schemas.openxmlformats.org/officeDocument/2006/relationships/font" Target="fonts/OpenSansSemiBold-regular.fntdata"/><Relationship Id="rId19" Type="http://schemas.openxmlformats.org/officeDocument/2006/relationships/font" Target="fonts/OpenSansSemiBold-boldItalic.fntdata"/><Relationship Id="rId18" Type="http://schemas.openxmlformats.org/officeDocument/2006/relationships/font" Target="fonts/OpenSansSemi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441d376a0_3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441d376a0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b40fda7b3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7b40fda7b3_4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7b40fda7b3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7b40fda7b3_4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41d579b3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e41d579b3d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41d579b3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e41d579b3d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17a6a081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e17a6a0813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3e76c5244_18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e3e76c5244_18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48bfaac81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c48bfaac81_0_4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 name="Shape 36"/>
        <p:cNvGrpSpPr/>
        <p:nvPr/>
      </p:nvGrpSpPr>
      <p:grpSpPr>
        <a:xfrm>
          <a:off x="0" y="0"/>
          <a:ext cx="0" cy="0"/>
          <a:chOff x="0" y="0"/>
          <a:chExt cx="0" cy="0"/>
        </a:xfrm>
      </p:grpSpPr>
      <p:sp>
        <p:nvSpPr>
          <p:cNvPr id="37" name="Google Shape;37;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40"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43" name="Shape 43"/>
        <p:cNvGrpSpPr/>
        <p:nvPr/>
      </p:nvGrpSpPr>
      <p:grpSpPr>
        <a:xfrm>
          <a:off x="0" y="0"/>
          <a:ext cx="0" cy="0"/>
          <a:chOff x="0" y="0"/>
          <a:chExt cx="0" cy="0"/>
        </a:xfrm>
      </p:grpSpPr>
      <p:sp>
        <p:nvSpPr>
          <p:cNvPr id="44" name="Google Shape;44;p14"/>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5000">
                <a:solidFill>
                  <a:srgbClr val="FFFFFF"/>
                </a:solidFill>
                <a:latin typeface="Rajdhani"/>
                <a:ea typeface="Rajdhani"/>
                <a:cs typeface="Rajdhani"/>
                <a:sym typeface="Rajdhani"/>
              </a:defRPr>
            </a:lvl1pPr>
            <a:lvl2pPr lvl="1" rtl="0">
              <a:spcBef>
                <a:spcPts val="0"/>
              </a:spcBef>
              <a:spcAft>
                <a:spcPts val="0"/>
              </a:spcAft>
              <a:buNone/>
              <a:defRPr b="1" sz="5000">
                <a:solidFill>
                  <a:srgbClr val="FFFFFF"/>
                </a:solidFill>
                <a:latin typeface="Rajdhani"/>
                <a:ea typeface="Rajdhani"/>
                <a:cs typeface="Rajdhani"/>
                <a:sym typeface="Rajdhani"/>
              </a:defRPr>
            </a:lvl2pPr>
            <a:lvl3pPr lvl="2" rtl="0">
              <a:spcBef>
                <a:spcPts val="0"/>
              </a:spcBef>
              <a:spcAft>
                <a:spcPts val="0"/>
              </a:spcAft>
              <a:buNone/>
              <a:defRPr b="1" sz="5000">
                <a:solidFill>
                  <a:srgbClr val="FFFFFF"/>
                </a:solidFill>
                <a:latin typeface="Rajdhani"/>
                <a:ea typeface="Rajdhani"/>
                <a:cs typeface="Rajdhani"/>
                <a:sym typeface="Rajdhani"/>
              </a:defRPr>
            </a:lvl3pPr>
            <a:lvl4pPr lvl="3" rtl="0">
              <a:spcBef>
                <a:spcPts val="0"/>
              </a:spcBef>
              <a:spcAft>
                <a:spcPts val="0"/>
              </a:spcAft>
              <a:buNone/>
              <a:defRPr b="1" sz="5000">
                <a:solidFill>
                  <a:srgbClr val="FFFFFF"/>
                </a:solidFill>
                <a:latin typeface="Rajdhani"/>
                <a:ea typeface="Rajdhani"/>
                <a:cs typeface="Rajdhani"/>
                <a:sym typeface="Rajdhani"/>
              </a:defRPr>
            </a:lvl4pPr>
            <a:lvl5pPr lvl="4" rtl="0">
              <a:spcBef>
                <a:spcPts val="0"/>
              </a:spcBef>
              <a:spcAft>
                <a:spcPts val="0"/>
              </a:spcAft>
              <a:buNone/>
              <a:defRPr b="1" sz="5000">
                <a:solidFill>
                  <a:srgbClr val="FFFFFF"/>
                </a:solidFill>
                <a:latin typeface="Rajdhani"/>
                <a:ea typeface="Rajdhani"/>
                <a:cs typeface="Rajdhani"/>
                <a:sym typeface="Rajdhani"/>
              </a:defRPr>
            </a:lvl5pPr>
            <a:lvl6pPr lvl="5" rtl="0">
              <a:spcBef>
                <a:spcPts val="0"/>
              </a:spcBef>
              <a:spcAft>
                <a:spcPts val="0"/>
              </a:spcAft>
              <a:buNone/>
              <a:defRPr b="1" sz="5000">
                <a:solidFill>
                  <a:srgbClr val="FFFFFF"/>
                </a:solidFill>
                <a:latin typeface="Rajdhani"/>
                <a:ea typeface="Rajdhani"/>
                <a:cs typeface="Rajdhani"/>
                <a:sym typeface="Rajdhani"/>
              </a:defRPr>
            </a:lvl6pPr>
            <a:lvl7pPr lvl="6" rtl="0">
              <a:spcBef>
                <a:spcPts val="0"/>
              </a:spcBef>
              <a:spcAft>
                <a:spcPts val="0"/>
              </a:spcAft>
              <a:buNone/>
              <a:defRPr b="1" sz="5000">
                <a:solidFill>
                  <a:srgbClr val="FFFFFF"/>
                </a:solidFill>
                <a:latin typeface="Rajdhani"/>
                <a:ea typeface="Rajdhani"/>
                <a:cs typeface="Rajdhani"/>
                <a:sym typeface="Rajdhani"/>
              </a:defRPr>
            </a:lvl7pPr>
            <a:lvl8pPr lvl="7" rtl="0">
              <a:spcBef>
                <a:spcPts val="0"/>
              </a:spcBef>
              <a:spcAft>
                <a:spcPts val="0"/>
              </a:spcAft>
              <a:buNone/>
              <a:defRPr b="1" sz="5000">
                <a:solidFill>
                  <a:srgbClr val="FFFFFF"/>
                </a:solidFill>
                <a:latin typeface="Rajdhani"/>
                <a:ea typeface="Rajdhani"/>
                <a:cs typeface="Rajdhani"/>
                <a:sym typeface="Rajdhani"/>
              </a:defRPr>
            </a:lvl8pPr>
            <a:lvl9pPr lvl="8" rtl="0">
              <a:spcBef>
                <a:spcPts val="0"/>
              </a:spcBef>
              <a:spcAft>
                <a:spcPts val="0"/>
              </a:spcAft>
              <a:buNone/>
              <a:defRPr b="1" sz="5000">
                <a:solidFill>
                  <a:srgbClr val="FFFFFF"/>
                </a:solidFill>
                <a:latin typeface="Rajdhani"/>
                <a:ea typeface="Rajdhani"/>
                <a:cs typeface="Rajdhani"/>
                <a:sym typeface="Rajdhani"/>
              </a:defRPr>
            </a:lvl9pPr>
          </a:lstStyle>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7" name="Shape 47"/>
        <p:cNvGrpSpPr/>
        <p:nvPr/>
      </p:nvGrpSpPr>
      <p:grpSpPr>
        <a:xfrm>
          <a:off x="0" y="0"/>
          <a:ext cx="0" cy="0"/>
          <a:chOff x="0" y="0"/>
          <a:chExt cx="0" cy="0"/>
        </a:xfrm>
      </p:grpSpPr>
      <p:sp>
        <p:nvSpPr>
          <p:cNvPr id="48" name="Google Shape;48;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p:txBody>
      </p:sp>
      <p:sp>
        <p:nvSpPr>
          <p:cNvPr id="49" name="Google Shape;49;p16"/>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2" name="Shape 52"/>
        <p:cNvGrpSpPr/>
        <p:nvPr/>
      </p:nvGrpSpPr>
      <p:grpSpPr>
        <a:xfrm>
          <a:off x="0" y="0"/>
          <a:ext cx="0" cy="0"/>
          <a:chOff x="0" y="0"/>
          <a:chExt cx="0" cy="0"/>
        </a:xfrm>
      </p:grpSpPr>
      <p:sp>
        <p:nvSpPr>
          <p:cNvPr id="53" name="Google Shape;53;p18"/>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54" name="Google Shape;54;p18"/>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5" name="Shape 55"/>
        <p:cNvGrpSpPr/>
        <p:nvPr/>
      </p:nvGrpSpPr>
      <p:grpSpPr>
        <a:xfrm>
          <a:off x="0" y="0"/>
          <a:ext cx="0" cy="0"/>
          <a:chOff x="0" y="0"/>
          <a:chExt cx="0" cy="0"/>
        </a:xfrm>
      </p:grpSpPr>
      <p:sp>
        <p:nvSpPr>
          <p:cNvPr id="56" name="Google Shape;56;p19"/>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57" name="Google Shape;57;p19"/>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8" name="Google Shape;58;p19"/>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20"/>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1" name="Shape 61"/>
        <p:cNvGrpSpPr/>
        <p:nvPr/>
      </p:nvGrpSpPr>
      <p:grpSpPr>
        <a:xfrm>
          <a:off x="0" y="0"/>
          <a:ext cx="0" cy="0"/>
          <a:chOff x="0" y="0"/>
          <a:chExt cx="0" cy="0"/>
        </a:xfrm>
      </p:grpSpPr>
      <p:sp>
        <p:nvSpPr>
          <p:cNvPr id="62" name="Google Shape;62;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p:txBody>
      </p:sp>
      <p:sp>
        <p:nvSpPr>
          <p:cNvPr id="63" name="Google Shape;63;p21"/>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4" name="Shape 64"/>
        <p:cNvGrpSpPr/>
        <p:nvPr/>
      </p:nvGrpSpPr>
      <p:grpSpPr>
        <a:xfrm>
          <a:off x="0" y="0"/>
          <a:ext cx="0" cy="0"/>
          <a:chOff x="0" y="0"/>
          <a:chExt cx="0" cy="0"/>
        </a:xfrm>
      </p:grpSpPr>
      <p:sp>
        <p:nvSpPr>
          <p:cNvPr id="65" name="Google Shape;65;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6"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p:txBody>
      </p:sp>
      <p:sp>
        <p:nvSpPr>
          <p:cNvPr id="69" name="Google Shape;69;p23"/>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0" name="Google Shape;70;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 name="Shape 71"/>
        <p:cNvGrpSpPr/>
        <p:nvPr/>
      </p:nvGrpSpPr>
      <p:grpSpPr>
        <a:xfrm>
          <a:off x="0" y="0"/>
          <a:ext cx="0" cy="0"/>
          <a:chOff x="0" y="0"/>
          <a:chExt cx="0" cy="0"/>
        </a:xfrm>
      </p:grpSpPr>
      <p:sp>
        <p:nvSpPr>
          <p:cNvPr id="72" name="Google Shape;72;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3" name="Shape 73"/>
        <p:cNvGrpSpPr/>
        <p:nvPr/>
      </p:nvGrpSpPr>
      <p:grpSpPr>
        <a:xfrm>
          <a:off x="0" y="0"/>
          <a:ext cx="0" cy="0"/>
          <a:chOff x="0" y="0"/>
          <a:chExt cx="0" cy="0"/>
        </a:xfrm>
      </p:grpSpPr>
      <p:sp>
        <p:nvSpPr>
          <p:cNvPr id="74" name="Google Shape;74;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77"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28"/>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5000">
                <a:solidFill>
                  <a:srgbClr val="FFFFFF"/>
                </a:solidFill>
                <a:latin typeface="Rajdhani"/>
                <a:ea typeface="Rajdhani"/>
                <a:cs typeface="Rajdhani"/>
                <a:sym typeface="Rajdhani"/>
              </a:defRPr>
            </a:lvl1pPr>
            <a:lvl2pPr lvl="1" rtl="0">
              <a:spcBef>
                <a:spcPts val="0"/>
              </a:spcBef>
              <a:spcAft>
                <a:spcPts val="0"/>
              </a:spcAft>
              <a:buNone/>
              <a:defRPr b="1" sz="5000">
                <a:solidFill>
                  <a:srgbClr val="FFFFFF"/>
                </a:solidFill>
                <a:latin typeface="Rajdhani"/>
                <a:ea typeface="Rajdhani"/>
                <a:cs typeface="Rajdhani"/>
                <a:sym typeface="Rajdhani"/>
              </a:defRPr>
            </a:lvl2pPr>
            <a:lvl3pPr lvl="2" rtl="0">
              <a:spcBef>
                <a:spcPts val="0"/>
              </a:spcBef>
              <a:spcAft>
                <a:spcPts val="0"/>
              </a:spcAft>
              <a:buNone/>
              <a:defRPr b="1" sz="5000">
                <a:solidFill>
                  <a:srgbClr val="FFFFFF"/>
                </a:solidFill>
                <a:latin typeface="Rajdhani"/>
                <a:ea typeface="Rajdhani"/>
                <a:cs typeface="Rajdhani"/>
                <a:sym typeface="Rajdhani"/>
              </a:defRPr>
            </a:lvl3pPr>
            <a:lvl4pPr lvl="3" rtl="0">
              <a:spcBef>
                <a:spcPts val="0"/>
              </a:spcBef>
              <a:spcAft>
                <a:spcPts val="0"/>
              </a:spcAft>
              <a:buNone/>
              <a:defRPr b="1" sz="5000">
                <a:solidFill>
                  <a:srgbClr val="FFFFFF"/>
                </a:solidFill>
                <a:latin typeface="Rajdhani"/>
                <a:ea typeface="Rajdhani"/>
                <a:cs typeface="Rajdhani"/>
                <a:sym typeface="Rajdhani"/>
              </a:defRPr>
            </a:lvl4pPr>
            <a:lvl5pPr lvl="4" rtl="0">
              <a:spcBef>
                <a:spcPts val="0"/>
              </a:spcBef>
              <a:spcAft>
                <a:spcPts val="0"/>
              </a:spcAft>
              <a:buNone/>
              <a:defRPr b="1" sz="5000">
                <a:solidFill>
                  <a:srgbClr val="FFFFFF"/>
                </a:solidFill>
                <a:latin typeface="Rajdhani"/>
                <a:ea typeface="Rajdhani"/>
                <a:cs typeface="Rajdhani"/>
                <a:sym typeface="Rajdhani"/>
              </a:defRPr>
            </a:lvl5pPr>
            <a:lvl6pPr lvl="5" rtl="0">
              <a:spcBef>
                <a:spcPts val="0"/>
              </a:spcBef>
              <a:spcAft>
                <a:spcPts val="0"/>
              </a:spcAft>
              <a:buNone/>
              <a:defRPr b="1" sz="5000">
                <a:solidFill>
                  <a:srgbClr val="FFFFFF"/>
                </a:solidFill>
                <a:latin typeface="Rajdhani"/>
                <a:ea typeface="Rajdhani"/>
                <a:cs typeface="Rajdhani"/>
                <a:sym typeface="Rajdhani"/>
              </a:defRPr>
            </a:lvl6pPr>
            <a:lvl7pPr lvl="6" rtl="0">
              <a:spcBef>
                <a:spcPts val="0"/>
              </a:spcBef>
              <a:spcAft>
                <a:spcPts val="0"/>
              </a:spcAft>
              <a:buNone/>
              <a:defRPr b="1" sz="5000">
                <a:solidFill>
                  <a:srgbClr val="FFFFFF"/>
                </a:solidFill>
                <a:latin typeface="Rajdhani"/>
                <a:ea typeface="Rajdhani"/>
                <a:cs typeface="Rajdhani"/>
                <a:sym typeface="Rajdhani"/>
              </a:defRPr>
            </a:lvl7pPr>
            <a:lvl8pPr lvl="7" rtl="0">
              <a:spcBef>
                <a:spcPts val="0"/>
              </a:spcBef>
              <a:spcAft>
                <a:spcPts val="0"/>
              </a:spcAft>
              <a:buNone/>
              <a:defRPr b="1" sz="5000">
                <a:solidFill>
                  <a:srgbClr val="FFFFFF"/>
                </a:solidFill>
                <a:latin typeface="Rajdhani"/>
                <a:ea typeface="Rajdhani"/>
                <a:cs typeface="Rajdhani"/>
                <a:sym typeface="Rajdhani"/>
              </a:defRPr>
            </a:lvl8pPr>
            <a:lvl9pPr lvl="8" rtl="0">
              <a:spcBef>
                <a:spcPts val="0"/>
              </a:spcBef>
              <a:spcAft>
                <a:spcPts val="0"/>
              </a:spcAft>
              <a:buNone/>
              <a:defRPr b="1" sz="5000">
                <a:solidFill>
                  <a:srgbClr val="FFFFFF"/>
                </a:solidFill>
                <a:latin typeface="Rajdhani"/>
                <a:ea typeface="Rajdhani"/>
                <a:cs typeface="Rajdhani"/>
                <a:sym typeface="Rajdhani"/>
              </a:defRPr>
            </a:lvl9pPr>
          </a:lstStyle>
          <a:p/>
        </p:txBody>
      </p:sp>
      <p:pic>
        <p:nvPicPr>
          <p:cNvPr id="82" name="Google Shape;82;p28"/>
          <p:cNvPicPr preferRelativeResize="0"/>
          <p:nvPr/>
        </p:nvPicPr>
        <p:blipFill rotWithShape="1">
          <a:blip r:embed="rId3">
            <a:alphaModFix/>
          </a:blip>
          <a:srcRect b="0" l="5658" r="5649" t="0"/>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17" name="Google Shape;17;p4"/>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0" name="Google Shape;20;p5"/>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 name="Shape 24"/>
        <p:cNvGrpSpPr/>
        <p:nvPr/>
      </p:nvGrpSpPr>
      <p:grpSpPr>
        <a:xfrm>
          <a:off x="0" y="0"/>
          <a:ext cx="0" cy="0"/>
          <a:chOff x="0" y="0"/>
          <a:chExt cx="0" cy="0"/>
        </a:xfrm>
      </p:grpSpPr>
      <p:sp>
        <p:nvSpPr>
          <p:cNvPr id="25" name="Google Shape;25;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p:txBody>
      </p:sp>
      <p:sp>
        <p:nvSpPr>
          <p:cNvPr id="26" name="Google Shape;26;p7"/>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7" name="Shape 27"/>
        <p:cNvGrpSpPr/>
        <p:nvPr/>
      </p:nvGrpSpPr>
      <p:grpSpPr>
        <a:xfrm>
          <a:off x="0" y="0"/>
          <a:ext cx="0" cy="0"/>
          <a:chOff x="0" y="0"/>
          <a:chExt cx="0" cy="0"/>
        </a:xfrm>
      </p:grpSpPr>
      <p:sp>
        <p:nvSpPr>
          <p:cNvPr id="28" name="Google Shape;28;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p:txBody>
      </p:sp>
      <p:sp>
        <p:nvSpPr>
          <p:cNvPr id="32" name="Google Shape;32;p9"/>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3" name="Google Shape;33;p9"/>
          <p:cNvSpPr txBox="1"/>
          <p:nvPr>
            <p:ph idx="2" type="body"/>
          </p:nvPr>
        </p:nvSpPr>
        <p:spPr>
          <a:xfrm>
            <a:off x="4572000" y="724200"/>
            <a:ext cx="3837000" cy="36951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3.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cxnSp>
        <p:nvCxnSpPr>
          <p:cNvPr id="6" name="Google Shape;6;p1"/>
          <p:cNvCxnSpPr/>
          <p:nvPr/>
        </p:nvCxnSpPr>
        <p:spPr>
          <a:xfrm flipH="1" rot="10800000">
            <a:off x="-15600" y="4860825"/>
            <a:ext cx="9175200" cy="5400"/>
          </a:xfrm>
          <a:prstGeom prst="straightConnector1">
            <a:avLst/>
          </a:prstGeom>
          <a:noFill/>
          <a:ln cap="flat" cmpd="sng" w="9525">
            <a:solidFill>
              <a:srgbClr val="FCD8D6"/>
            </a:solidFill>
            <a:prstDash val="dot"/>
            <a:round/>
            <a:headEnd len="med" w="med" type="none"/>
            <a:tailEnd len="med" w="med" type="none"/>
          </a:ln>
        </p:spPr>
      </p:cxnSp>
      <p:sp>
        <p:nvSpPr>
          <p:cNvPr id="7" name="Google Shape;7;p1"/>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Actividad integradora</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
            <a:alphaModFix/>
          </a:blip>
          <a:stretch>
            <a:fillRect/>
          </a:stretch>
        </p:blipFill>
        <p:spPr>
          <a:xfrm>
            <a:off x="8074225" y="4931037"/>
            <a:ext cx="764551" cy="1822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6" name="Shape 46"/>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freepik.es/vector-gratis/ilustracion-concepto-diagrama-flujo-usuarios_7407437.htm#page=2&amp;position=2#&amp;position=2" TargetMode="External"/><Relationship Id="rId4" Type="http://schemas.openxmlformats.org/officeDocument/2006/relationships/image" Target="../media/image2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9.png"/><Relationship Id="rId5" Type="http://schemas.openxmlformats.org/officeDocument/2006/relationships/image" Target="../media/image15.png"/><Relationship Id="rId6"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17.png"/><Relationship Id="rId6"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1.png"/><Relationship Id="rId4" Type="http://schemas.openxmlformats.org/officeDocument/2006/relationships/image" Target="../media/image20.png"/><Relationship Id="rId5" Type="http://schemas.openxmlformats.org/officeDocument/2006/relationships/image" Target="../media/image23.png"/><Relationship Id="rId6"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2.png"/><Relationship Id="rId4" Type="http://schemas.openxmlformats.org/officeDocument/2006/relationships/image" Target="../media/image27.png"/><Relationship Id="rId5" Type="http://schemas.openxmlformats.org/officeDocument/2006/relationships/image" Target="../media/image26.png"/><Relationship Id="rId6"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9"/>
          <p:cNvSpPr txBox="1"/>
          <p:nvPr/>
        </p:nvSpPr>
        <p:spPr>
          <a:xfrm>
            <a:off x="1638625" y="1536225"/>
            <a:ext cx="7031400" cy="16008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None/>
            </a:pPr>
            <a:r>
              <a:rPr b="1" lang="es" sz="4600">
                <a:solidFill>
                  <a:srgbClr val="FFFFFF"/>
                </a:solidFill>
                <a:latin typeface="Rajdhani"/>
                <a:ea typeface="Rajdhani"/>
                <a:cs typeface="Rajdhani"/>
                <a:sym typeface="Rajdhani"/>
              </a:rPr>
              <a:t>Actividad</a:t>
            </a:r>
            <a:endParaRPr b="1" sz="4600">
              <a:solidFill>
                <a:srgbClr val="FFFFFF"/>
              </a:solidFill>
              <a:latin typeface="Rajdhani"/>
              <a:ea typeface="Rajdhani"/>
              <a:cs typeface="Rajdhani"/>
              <a:sym typeface="Rajdhani"/>
            </a:endParaRPr>
          </a:p>
          <a:p>
            <a:pPr indent="0" lvl="0" marL="0" marR="0" rtl="0" algn="r">
              <a:lnSpc>
                <a:spcPct val="100000"/>
              </a:lnSpc>
              <a:spcBef>
                <a:spcPts val="0"/>
              </a:spcBef>
              <a:spcAft>
                <a:spcPts val="0"/>
              </a:spcAft>
              <a:buNone/>
            </a:pPr>
            <a:r>
              <a:rPr b="1" lang="es" sz="4600">
                <a:solidFill>
                  <a:srgbClr val="FFFFFF"/>
                </a:solidFill>
                <a:latin typeface="Rajdhani"/>
                <a:ea typeface="Rajdhani"/>
                <a:cs typeface="Rajdhani"/>
                <a:sym typeface="Rajdhani"/>
              </a:rPr>
              <a:t>integradora</a:t>
            </a:r>
            <a:endParaRPr b="1" sz="4600">
              <a:solidFill>
                <a:srgbClr val="FFFFFF"/>
              </a:solidFill>
              <a:latin typeface="Rajdhani"/>
              <a:ea typeface="Rajdhani"/>
              <a:cs typeface="Rajdhani"/>
              <a:sym typeface="Rajdhan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30"/>
          <p:cNvSpPr txBox="1"/>
          <p:nvPr/>
        </p:nvSpPr>
        <p:spPr>
          <a:xfrm>
            <a:off x="757775" y="1327025"/>
            <a:ext cx="3933000" cy="33027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600"/>
              </a:spcBef>
              <a:spcAft>
                <a:spcPts val="0"/>
              </a:spcAft>
              <a:buNone/>
            </a:pPr>
            <a:r>
              <a:t/>
            </a:r>
            <a:endParaRPr b="1" sz="1600">
              <a:solidFill>
                <a:schemeClr val="dk1"/>
              </a:solidFill>
              <a:latin typeface="Open Sans"/>
              <a:ea typeface="Open Sans"/>
              <a:cs typeface="Open Sans"/>
              <a:sym typeface="Open Sans"/>
            </a:endParaRPr>
          </a:p>
          <a:p>
            <a:pPr indent="0" lvl="0" marL="0" marR="0" rtl="0" algn="l">
              <a:lnSpc>
                <a:spcPct val="115000"/>
              </a:lnSpc>
              <a:spcBef>
                <a:spcPts val="600"/>
              </a:spcBef>
              <a:spcAft>
                <a:spcPts val="0"/>
              </a:spcAft>
              <a:buNone/>
            </a:pPr>
            <a:r>
              <a:rPr lang="es" sz="1500">
                <a:solidFill>
                  <a:schemeClr val="dk1"/>
                </a:solidFill>
                <a:latin typeface="Open Sans SemiBold"/>
                <a:ea typeface="Open Sans SemiBold"/>
                <a:cs typeface="Open Sans SemiBold"/>
                <a:sym typeface="Open Sans SemiBold"/>
              </a:rPr>
              <a:t>Vamos a aplicar mucho de lo aprendido en esta semana</a:t>
            </a:r>
            <a:r>
              <a:rPr i="0" lang="es" sz="1500" u="none" cap="none" strike="noStrike">
                <a:solidFill>
                  <a:schemeClr val="dk1"/>
                </a:solidFill>
                <a:latin typeface="Open Sans SemiBold"/>
                <a:ea typeface="Open Sans SemiBold"/>
                <a:cs typeface="Open Sans SemiBold"/>
                <a:sym typeface="Open Sans SemiBold"/>
              </a:rPr>
              <a:t>.</a:t>
            </a:r>
            <a:endParaRPr i="0" sz="1500" u="none" cap="none" strike="noStrike">
              <a:solidFill>
                <a:schemeClr val="dk1"/>
              </a:solidFill>
              <a:latin typeface="Open Sans SemiBold"/>
              <a:ea typeface="Open Sans SemiBold"/>
              <a:cs typeface="Open Sans SemiBold"/>
              <a:sym typeface="Open Sans SemiBold"/>
            </a:endParaRPr>
          </a:p>
          <a:p>
            <a:pPr indent="0" lvl="0" marL="0" marR="0" rtl="0" algn="l">
              <a:lnSpc>
                <a:spcPct val="115000"/>
              </a:lnSpc>
              <a:spcBef>
                <a:spcPts val="0"/>
              </a:spcBef>
              <a:spcAft>
                <a:spcPts val="0"/>
              </a:spcAft>
              <a:buNone/>
            </a:pPr>
            <a:r>
              <a:t/>
            </a:r>
            <a:endParaRPr sz="1500">
              <a:solidFill>
                <a:schemeClr val="dk1"/>
              </a:solidFill>
              <a:latin typeface="Open Sans Light"/>
              <a:ea typeface="Open Sans Light"/>
              <a:cs typeface="Open Sans Light"/>
              <a:sym typeface="Open Sans Light"/>
            </a:endParaRPr>
          </a:p>
          <a:p>
            <a:pPr indent="0" lvl="0" marL="0" marR="0" rtl="0" algn="l">
              <a:lnSpc>
                <a:spcPct val="115000"/>
              </a:lnSpc>
              <a:spcBef>
                <a:spcPts val="0"/>
              </a:spcBef>
              <a:spcAft>
                <a:spcPts val="0"/>
              </a:spcAft>
              <a:buNone/>
            </a:pPr>
            <a:r>
              <a:rPr lang="es" sz="1500">
                <a:solidFill>
                  <a:schemeClr val="dk1"/>
                </a:solidFill>
                <a:latin typeface="Open Sans Light"/>
                <a:ea typeface="Open Sans Light"/>
                <a:cs typeface="Open Sans Light"/>
                <a:sym typeface="Open Sans Light"/>
              </a:rPr>
              <a:t>Para esto cada mesa de trabajo deberá investigar </a:t>
            </a:r>
            <a:r>
              <a:rPr lang="es" sz="1500">
                <a:solidFill>
                  <a:schemeClr val="dk1"/>
                </a:solidFill>
                <a:latin typeface="Open Sans Light"/>
                <a:ea typeface="Open Sans Light"/>
                <a:cs typeface="Open Sans Light"/>
                <a:sym typeface="Open Sans Light"/>
              </a:rPr>
              <a:t>qué</a:t>
            </a:r>
            <a:r>
              <a:rPr lang="es" sz="1500">
                <a:solidFill>
                  <a:schemeClr val="dk1"/>
                </a:solidFill>
                <a:latin typeface="Open Sans Light"/>
                <a:ea typeface="Open Sans Light"/>
                <a:cs typeface="Open Sans Light"/>
                <a:sym typeface="Open Sans Light"/>
              </a:rPr>
              <a:t> puerto —o puertos— utilizan las siguientes aplicaciones. Además, deberán agregar tres aplicaciones más.</a:t>
            </a:r>
            <a:br>
              <a:rPr lang="es" sz="1600">
                <a:solidFill>
                  <a:schemeClr val="dk1"/>
                </a:solidFill>
                <a:latin typeface="Open Sans"/>
                <a:ea typeface="Open Sans"/>
                <a:cs typeface="Open Sans"/>
                <a:sym typeface="Open Sans"/>
              </a:rPr>
            </a:br>
            <a:endParaRPr sz="1600">
              <a:solidFill>
                <a:schemeClr val="dk1"/>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sz="1600">
              <a:solidFill>
                <a:schemeClr val="dk1"/>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sz="1600">
              <a:solidFill>
                <a:schemeClr val="dk1"/>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sz="1600">
              <a:solidFill>
                <a:schemeClr val="dk1"/>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sz="1600">
              <a:solidFill>
                <a:schemeClr val="dk1"/>
              </a:solidFill>
              <a:latin typeface="Open Sans"/>
              <a:ea typeface="Open Sans"/>
              <a:cs typeface="Open Sans"/>
              <a:sym typeface="Open Sans"/>
            </a:endParaRPr>
          </a:p>
        </p:txBody>
      </p:sp>
      <p:sp>
        <p:nvSpPr>
          <p:cNvPr id="93" name="Google Shape;93;p30"/>
          <p:cNvSpPr txBox="1"/>
          <p:nvPr/>
        </p:nvSpPr>
        <p:spPr>
          <a:xfrm>
            <a:off x="757775" y="607325"/>
            <a:ext cx="5451600" cy="627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595959"/>
              </a:solidFill>
              <a:latin typeface="Rajdhani"/>
              <a:ea typeface="Rajdhani"/>
              <a:cs typeface="Rajdhani"/>
              <a:sym typeface="Rajdhani"/>
            </a:endParaRPr>
          </a:p>
          <a:p>
            <a:pPr indent="0" lvl="0" marL="0" marR="0" rtl="0" algn="l">
              <a:lnSpc>
                <a:spcPct val="10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Consigna para trabajo en clase</a:t>
            </a:r>
            <a:endParaRPr b="1" i="0" sz="3000" u="none" cap="none" strike="noStrike">
              <a:solidFill>
                <a:srgbClr val="EC183F"/>
              </a:solidFill>
              <a:latin typeface="Rajdhani"/>
              <a:ea typeface="Rajdhani"/>
              <a:cs typeface="Rajdhani"/>
              <a:sym typeface="Rajdhani"/>
            </a:endParaRPr>
          </a:p>
        </p:txBody>
      </p:sp>
      <p:pic>
        <p:nvPicPr>
          <p:cNvPr id="94" name="Google Shape;94;p30">
            <a:hlinkClick r:id="rId3"/>
          </p:cNvPr>
          <p:cNvPicPr preferRelativeResize="0"/>
          <p:nvPr/>
        </p:nvPicPr>
        <p:blipFill>
          <a:blip r:embed="rId4">
            <a:alphaModFix/>
          </a:blip>
          <a:stretch>
            <a:fillRect/>
          </a:stretch>
        </p:blipFill>
        <p:spPr>
          <a:xfrm>
            <a:off x="5143600" y="1442800"/>
            <a:ext cx="2975275" cy="2975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graphicFrame>
        <p:nvGraphicFramePr>
          <p:cNvPr id="99" name="Google Shape;99;p31"/>
          <p:cNvGraphicFramePr/>
          <p:nvPr/>
        </p:nvGraphicFramePr>
        <p:xfrm>
          <a:off x="897625" y="1561050"/>
          <a:ext cx="3000000" cy="3000000"/>
        </p:xfrm>
        <a:graphic>
          <a:graphicData uri="http://schemas.openxmlformats.org/drawingml/2006/table">
            <a:tbl>
              <a:tblPr>
                <a:noFill/>
                <a:tableStyleId>{37B9F7D2-A6F3-4919-B93F-C90842D53C45}</a:tableStyleId>
              </a:tblPr>
              <a:tblGrid>
                <a:gridCol w="1809750"/>
                <a:gridCol w="1809750"/>
                <a:gridCol w="1809750"/>
                <a:gridCol w="1809750"/>
              </a:tblGrid>
              <a:tr h="1374650">
                <a:tc>
                  <a:txBody>
                    <a:bodyPr/>
                    <a:lstStyle/>
                    <a:p>
                      <a:pPr indent="0" lvl="0" marL="0" rtl="0" algn="l">
                        <a:spcBef>
                          <a:spcPts val="0"/>
                        </a:spcBef>
                        <a:spcAft>
                          <a:spcPts val="0"/>
                        </a:spcAft>
                        <a:buNone/>
                      </a:pPr>
                      <a:r>
                        <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9E9E9E"/>
                      </a:solidFill>
                      <a:prstDash val="solid"/>
                      <a:round/>
                      <a:headEnd len="sm" w="sm" type="none"/>
                      <a:tailEnd len="sm" w="sm" type="none"/>
                    </a:lnR>
                    <a:lnT cap="flat" cmpd="sng" w="762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762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762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434343"/>
                      </a:solidFill>
                      <a:prstDash val="solid"/>
                      <a:round/>
                      <a:headEnd len="sm" w="sm" type="none"/>
                      <a:tailEnd len="sm" w="sm" type="none"/>
                    </a:lnR>
                    <a:lnT cap="flat" cmpd="sng" w="762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tcPr>
                </a:tc>
              </a:tr>
              <a:tr h="1374650">
                <a:tc>
                  <a:txBody>
                    <a:bodyPr/>
                    <a:lstStyle/>
                    <a:p>
                      <a:pPr indent="0" lvl="0" marL="0" rtl="0" algn="ctr">
                        <a:spcBef>
                          <a:spcPts val="0"/>
                        </a:spcBef>
                        <a:spcAft>
                          <a:spcPts val="0"/>
                        </a:spcAft>
                        <a:buNone/>
                      </a:pPr>
                      <a:r>
                        <a:rPr b="1" lang="es" sz="1600">
                          <a:solidFill>
                            <a:srgbClr val="434343"/>
                          </a:solidFill>
                          <a:latin typeface="Rajdhani"/>
                          <a:ea typeface="Rajdhani"/>
                          <a:cs typeface="Rajdhani"/>
                          <a:sym typeface="Rajdhani"/>
                        </a:rPr>
                        <a:t>Zoom</a:t>
                      </a:r>
                      <a:endParaRPr b="1" sz="1600">
                        <a:solidFill>
                          <a:srgbClr val="434343"/>
                        </a:solidFill>
                        <a:latin typeface="Rajdhani"/>
                        <a:ea typeface="Rajdhani"/>
                        <a:cs typeface="Rajdhani"/>
                        <a:sym typeface="Rajdhani"/>
                      </a:endParaRPr>
                    </a:p>
                    <a:p>
                      <a:pPr indent="0" lvl="0" marL="0" rtl="0" algn="ctr">
                        <a:spcBef>
                          <a:spcPts val="0"/>
                        </a:spcBef>
                        <a:spcAft>
                          <a:spcPts val="0"/>
                        </a:spcAft>
                        <a:buNone/>
                      </a:pPr>
                      <a:r>
                        <a:rPr lang="es" sz="1100">
                          <a:solidFill>
                            <a:srgbClr val="434343"/>
                          </a:solidFill>
                          <a:latin typeface="Rajdhani"/>
                          <a:ea typeface="Rajdhani"/>
                          <a:cs typeface="Rajdhani"/>
                          <a:sym typeface="Rajdhani"/>
                        </a:rPr>
                        <a:t>TCP: 443, 8801, 8802 </a:t>
                      </a:r>
                      <a:endParaRPr sz="1100">
                        <a:solidFill>
                          <a:srgbClr val="434343"/>
                        </a:solidFill>
                        <a:latin typeface="Rajdhani"/>
                        <a:ea typeface="Rajdhani"/>
                        <a:cs typeface="Rajdhani"/>
                        <a:sym typeface="Rajdhani"/>
                      </a:endParaRPr>
                    </a:p>
                    <a:p>
                      <a:pPr indent="0" lvl="0" marL="0" rtl="0" algn="ctr">
                        <a:spcBef>
                          <a:spcPts val="0"/>
                        </a:spcBef>
                        <a:spcAft>
                          <a:spcPts val="0"/>
                        </a:spcAft>
                        <a:buNone/>
                      </a:pPr>
                      <a:r>
                        <a:rPr lang="es" sz="1100">
                          <a:solidFill>
                            <a:srgbClr val="434343"/>
                          </a:solidFill>
                          <a:latin typeface="Rajdhani"/>
                          <a:ea typeface="Rajdhani"/>
                          <a:cs typeface="Rajdhani"/>
                          <a:sym typeface="Rajdhani"/>
                        </a:rPr>
                        <a:t>UDP:3478, 3479,8801-8810</a:t>
                      </a:r>
                      <a:r>
                        <a:rPr lang="es" sz="1100">
                          <a:solidFill>
                            <a:srgbClr val="434343"/>
                          </a:solidFill>
                          <a:highlight>
                            <a:srgbClr val="FFFFFF"/>
                          </a:highlight>
                          <a:latin typeface="Rajdhani"/>
                          <a:ea typeface="Rajdhani"/>
                          <a:cs typeface="Rajdhani"/>
                          <a:sym typeface="Rajdhani"/>
                        </a:rPr>
                        <a:t> </a:t>
                      </a:r>
                      <a:endParaRPr sz="1100">
                        <a:solidFill>
                          <a:srgbClr val="434343"/>
                        </a:solidFill>
                        <a:highlight>
                          <a:srgbClr val="FFFFFF"/>
                        </a:highlight>
                        <a:latin typeface="Rajdhani"/>
                        <a:ea typeface="Rajdhani"/>
                        <a:cs typeface="Rajdhani"/>
                        <a:sym typeface="Rajdhani"/>
                      </a:endParaRPr>
                    </a:p>
                  </a:txBody>
                  <a:tcPr marT="91425" marB="91425" marR="91425" marL="91425">
                    <a:lnL cap="flat" cmpd="sng" w="38100">
                      <a:solidFill>
                        <a:srgbClr val="434343"/>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434343"/>
                      </a:solidFill>
                      <a:prstDash val="solid"/>
                      <a:round/>
                      <a:headEnd len="sm" w="sm" type="none"/>
                      <a:tailEnd len="sm" w="sm" type="none"/>
                    </a:lnT>
                    <a:lnB cap="flat" cmpd="sng" w="76200">
                      <a:solidFill>
                        <a:srgbClr val="434343"/>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s" sz="1600">
                          <a:solidFill>
                            <a:srgbClr val="434343"/>
                          </a:solidFill>
                          <a:latin typeface="Rajdhani"/>
                          <a:ea typeface="Rajdhani"/>
                          <a:cs typeface="Rajdhani"/>
                          <a:sym typeface="Rajdhani"/>
                        </a:rPr>
                        <a:t>Discord</a:t>
                      </a:r>
                      <a:endParaRPr b="1" sz="1600">
                        <a:solidFill>
                          <a:srgbClr val="434343"/>
                        </a:solidFill>
                        <a:latin typeface="Rajdhani"/>
                        <a:ea typeface="Rajdhani"/>
                        <a:cs typeface="Rajdhani"/>
                        <a:sym typeface="Rajdhani"/>
                      </a:endParaRPr>
                    </a:p>
                    <a:p>
                      <a:pPr indent="0" lvl="0" marL="0" rtl="0" algn="ctr">
                        <a:spcBef>
                          <a:spcPts val="0"/>
                        </a:spcBef>
                        <a:spcAft>
                          <a:spcPts val="0"/>
                        </a:spcAft>
                        <a:buNone/>
                      </a:pPr>
                      <a:r>
                        <a:rPr lang="es" sz="1100">
                          <a:solidFill>
                            <a:srgbClr val="434343"/>
                          </a:solidFill>
                          <a:latin typeface="Rajdhani"/>
                          <a:ea typeface="Rajdhani"/>
                          <a:cs typeface="Rajdhani"/>
                          <a:sym typeface="Rajdhani"/>
                        </a:rPr>
                        <a:t>TCP:443</a:t>
                      </a:r>
                      <a:endParaRPr sz="1100">
                        <a:solidFill>
                          <a:srgbClr val="434343"/>
                        </a:solidFill>
                        <a:latin typeface="Rajdhani"/>
                        <a:ea typeface="Rajdhani"/>
                        <a:cs typeface="Rajdhani"/>
                        <a:sym typeface="Rajdhani"/>
                      </a:endParaRPr>
                    </a:p>
                    <a:p>
                      <a:pPr indent="0" lvl="0" marL="0" rtl="0" algn="ctr">
                        <a:spcBef>
                          <a:spcPts val="0"/>
                        </a:spcBef>
                        <a:spcAft>
                          <a:spcPts val="0"/>
                        </a:spcAft>
                        <a:buNone/>
                      </a:pPr>
                      <a:r>
                        <a:rPr lang="es" sz="1100">
                          <a:solidFill>
                            <a:srgbClr val="434343"/>
                          </a:solidFill>
                          <a:latin typeface="Rajdhani"/>
                          <a:ea typeface="Rajdhani"/>
                          <a:cs typeface="Rajdhani"/>
                          <a:sym typeface="Rajdhani"/>
                        </a:rPr>
                        <a:t>UDP: 50.000 - 65.535.</a:t>
                      </a:r>
                      <a:endParaRPr sz="1100">
                        <a:solidFill>
                          <a:srgbClr val="434343"/>
                        </a:solidFill>
                        <a:latin typeface="Rajdhani"/>
                        <a:ea typeface="Rajdhani"/>
                        <a:cs typeface="Rajdhani"/>
                        <a:sym typeface="Rajdhani"/>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434343"/>
                      </a:solidFill>
                      <a:prstDash val="solid"/>
                      <a:round/>
                      <a:headEnd len="sm" w="sm" type="none"/>
                      <a:tailEnd len="sm" w="sm" type="none"/>
                    </a:lnT>
                    <a:lnB cap="flat" cmpd="sng" w="76200">
                      <a:solidFill>
                        <a:srgbClr val="434343"/>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s" sz="1600">
                          <a:solidFill>
                            <a:srgbClr val="434343"/>
                          </a:solidFill>
                          <a:latin typeface="Rajdhani"/>
                          <a:ea typeface="Rajdhani"/>
                          <a:cs typeface="Rajdhani"/>
                          <a:sym typeface="Rajdhani"/>
                        </a:rPr>
                        <a:t>Google Meet</a:t>
                      </a:r>
                      <a:endParaRPr b="1" sz="1600">
                        <a:solidFill>
                          <a:srgbClr val="434343"/>
                        </a:solidFill>
                        <a:latin typeface="Rajdhani"/>
                        <a:ea typeface="Rajdhani"/>
                        <a:cs typeface="Rajdhani"/>
                        <a:sym typeface="Rajdhani"/>
                      </a:endParaRPr>
                    </a:p>
                    <a:p>
                      <a:pPr indent="0" lvl="0" marL="0" rtl="0" algn="ctr">
                        <a:spcBef>
                          <a:spcPts val="0"/>
                        </a:spcBef>
                        <a:spcAft>
                          <a:spcPts val="0"/>
                        </a:spcAft>
                        <a:buNone/>
                      </a:pPr>
                      <a:r>
                        <a:rPr lang="es" sz="1100">
                          <a:solidFill>
                            <a:srgbClr val="434343"/>
                          </a:solidFill>
                          <a:latin typeface="Rajdhani"/>
                          <a:ea typeface="Rajdhani"/>
                          <a:cs typeface="Rajdhani"/>
                          <a:sym typeface="Rajdhani"/>
                        </a:rPr>
                        <a:t>TCP/UDP: 443</a:t>
                      </a:r>
                      <a:endParaRPr sz="1100">
                        <a:solidFill>
                          <a:srgbClr val="434343"/>
                        </a:solidFill>
                        <a:latin typeface="Rajdhani"/>
                        <a:ea typeface="Rajdhani"/>
                        <a:cs typeface="Rajdhani"/>
                        <a:sym typeface="Rajdhani"/>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434343"/>
                      </a:solidFill>
                      <a:prstDash val="solid"/>
                      <a:round/>
                      <a:headEnd len="sm" w="sm" type="none"/>
                      <a:tailEnd len="sm" w="sm" type="none"/>
                    </a:lnT>
                    <a:lnB cap="flat" cmpd="sng" w="76200">
                      <a:solidFill>
                        <a:srgbClr val="434343"/>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s" sz="1600">
                          <a:solidFill>
                            <a:srgbClr val="434343"/>
                          </a:solidFill>
                          <a:latin typeface="Rajdhani"/>
                          <a:ea typeface="Rajdhani"/>
                          <a:cs typeface="Rajdhani"/>
                          <a:sym typeface="Rajdhani"/>
                        </a:rPr>
                        <a:t>WhatsApp</a:t>
                      </a:r>
                      <a:r>
                        <a:rPr b="1" lang="es" sz="1600">
                          <a:solidFill>
                            <a:srgbClr val="434343"/>
                          </a:solidFill>
                          <a:latin typeface="Rajdhani"/>
                          <a:ea typeface="Rajdhani"/>
                          <a:cs typeface="Rajdhani"/>
                          <a:sym typeface="Rajdhani"/>
                        </a:rPr>
                        <a:t> Web</a:t>
                      </a:r>
                      <a:endParaRPr b="1" sz="1600">
                        <a:solidFill>
                          <a:srgbClr val="434343"/>
                        </a:solidFill>
                        <a:latin typeface="Rajdhani"/>
                        <a:ea typeface="Rajdhani"/>
                        <a:cs typeface="Rajdhani"/>
                        <a:sym typeface="Rajdhani"/>
                      </a:endParaRPr>
                    </a:p>
                    <a:p>
                      <a:pPr indent="0" lvl="0" marL="0" rtl="0" algn="ctr">
                        <a:spcBef>
                          <a:spcPts val="0"/>
                        </a:spcBef>
                        <a:spcAft>
                          <a:spcPts val="0"/>
                        </a:spcAft>
                        <a:buNone/>
                      </a:pPr>
                      <a:r>
                        <a:rPr lang="es" sz="1100">
                          <a:solidFill>
                            <a:srgbClr val="434343"/>
                          </a:solidFill>
                          <a:latin typeface="Rajdhani"/>
                          <a:ea typeface="Rajdhani"/>
                          <a:cs typeface="Rajdhani"/>
                          <a:sym typeface="Rajdhani"/>
                        </a:rPr>
                        <a:t>TCP: 5222, 5223, 5228 y 524</a:t>
                      </a:r>
                      <a:endParaRPr sz="1100">
                        <a:solidFill>
                          <a:srgbClr val="434343"/>
                        </a:solidFill>
                        <a:latin typeface="Rajdhani"/>
                        <a:ea typeface="Rajdhani"/>
                        <a:cs typeface="Rajdhani"/>
                        <a:sym typeface="Rajdhani"/>
                      </a:endParaRPr>
                    </a:p>
                    <a:p>
                      <a:pPr indent="0" lvl="0" marL="0" rtl="0" algn="ctr">
                        <a:spcBef>
                          <a:spcPts val="0"/>
                        </a:spcBef>
                        <a:spcAft>
                          <a:spcPts val="0"/>
                        </a:spcAft>
                        <a:buNone/>
                      </a:pPr>
                      <a:r>
                        <a:rPr lang="es" sz="1100">
                          <a:solidFill>
                            <a:srgbClr val="434343"/>
                          </a:solidFill>
                          <a:latin typeface="Rajdhani"/>
                          <a:ea typeface="Rajdhani"/>
                          <a:cs typeface="Rajdhani"/>
                          <a:sym typeface="Rajdhani"/>
                        </a:rPr>
                        <a:t>UDP: 3478</a:t>
                      </a:r>
                      <a:endParaRPr sz="1100">
                        <a:solidFill>
                          <a:srgbClr val="434343"/>
                        </a:solidFill>
                        <a:latin typeface="Rajdhani"/>
                        <a:ea typeface="Rajdhani"/>
                        <a:cs typeface="Rajdhani"/>
                        <a:sym typeface="Rajdhani"/>
                      </a:endParaRPr>
                    </a:p>
                  </a:txBody>
                  <a:tcPr marT="91425" marB="91425" marR="91425" marL="91425">
                    <a:lnL cap="flat" cmpd="sng" w="38100">
                      <a:solidFill>
                        <a:srgbClr val="9E9E9E"/>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76200">
                      <a:solidFill>
                        <a:srgbClr val="434343"/>
                      </a:solidFill>
                      <a:prstDash val="solid"/>
                      <a:round/>
                      <a:headEnd len="sm" w="sm" type="none"/>
                      <a:tailEnd len="sm" w="sm" type="none"/>
                    </a:lnB>
                    <a:solidFill>
                      <a:srgbClr val="D9D9D9"/>
                    </a:solidFill>
                  </a:tcPr>
                </a:tc>
              </a:tr>
            </a:tbl>
          </a:graphicData>
        </a:graphic>
      </p:graphicFrame>
      <p:pic>
        <p:nvPicPr>
          <p:cNvPr id="100" name="Google Shape;100;p31"/>
          <p:cNvPicPr preferRelativeResize="0"/>
          <p:nvPr/>
        </p:nvPicPr>
        <p:blipFill>
          <a:blip r:embed="rId3">
            <a:alphaModFix/>
          </a:blip>
          <a:stretch>
            <a:fillRect/>
          </a:stretch>
        </p:blipFill>
        <p:spPr>
          <a:xfrm>
            <a:off x="1332725" y="1810425"/>
            <a:ext cx="924700" cy="924700"/>
          </a:xfrm>
          <a:prstGeom prst="rect">
            <a:avLst/>
          </a:prstGeom>
          <a:noFill/>
          <a:ln>
            <a:noFill/>
          </a:ln>
        </p:spPr>
      </p:pic>
      <p:pic>
        <p:nvPicPr>
          <p:cNvPr id="101" name="Google Shape;101;p31"/>
          <p:cNvPicPr preferRelativeResize="0"/>
          <p:nvPr/>
        </p:nvPicPr>
        <p:blipFill>
          <a:blip r:embed="rId4">
            <a:alphaModFix/>
          </a:blip>
          <a:stretch>
            <a:fillRect/>
          </a:stretch>
        </p:blipFill>
        <p:spPr>
          <a:xfrm>
            <a:off x="3210075" y="1857637"/>
            <a:ext cx="830288" cy="830288"/>
          </a:xfrm>
          <a:prstGeom prst="rect">
            <a:avLst/>
          </a:prstGeom>
          <a:noFill/>
          <a:ln>
            <a:noFill/>
          </a:ln>
        </p:spPr>
      </p:pic>
      <p:pic>
        <p:nvPicPr>
          <p:cNvPr id="102" name="Google Shape;102;p31"/>
          <p:cNvPicPr preferRelativeResize="0"/>
          <p:nvPr/>
        </p:nvPicPr>
        <p:blipFill>
          <a:blip r:embed="rId5">
            <a:alphaModFix/>
          </a:blip>
          <a:stretch>
            <a:fillRect/>
          </a:stretch>
        </p:blipFill>
        <p:spPr>
          <a:xfrm>
            <a:off x="4947300" y="1810425"/>
            <a:ext cx="924700" cy="924700"/>
          </a:xfrm>
          <a:prstGeom prst="rect">
            <a:avLst/>
          </a:prstGeom>
          <a:noFill/>
          <a:ln>
            <a:noFill/>
          </a:ln>
        </p:spPr>
      </p:pic>
      <p:pic>
        <p:nvPicPr>
          <p:cNvPr id="103" name="Google Shape;103;p31"/>
          <p:cNvPicPr preferRelativeResize="0"/>
          <p:nvPr/>
        </p:nvPicPr>
        <p:blipFill>
          <a:blip r:embed="rId6">
            <a:alphaModFix/>
          </a:blip>
          <a:stretch>
            <a:fillRect/>
          </a:stretch>
        </p:blipFill>
        <p:spPr>
          <a:xfrm>
            <a:off x="6778925" y="1768500"/>
            <a:ext cx="1005201" cy="1008552"/>
          </a:xfrm>
          <a:prstGeom prst="rect">
            <a:avLst/>
          </a:prstGeom>
          <a:noFill/>
          <a:ln>
            <a:noFill/>
          </a:ln>
        </p:spPr>
      </p:pic>
      <p:sp>
        <p:nvSpPr>
          <p:cNvPr id="104" name="Google Shape;104;p31"/>
          <p:cNvSpPr txBox="1"/>
          <p:nvPr/>
        </p:nvSpPr>
        <p:spPr>
          <a:xfrm>
            <a:off x="757775" y="607325"/>
            <a:ext cx="5451600" cy="627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595959"/>
              </a:solidFill>
              <a:latin typeface="Rajdhani"/>
              <a:ea typeface="Rajdhani"/>
              <a:cs typeface="Rajdhani"/>
              <a:sym typeface="Rajdhani"/>
            </a:endParaRPr>
          </a:p>
          <a:p>
            <a:pPr indent="0" lvl="0" marL="0" marR="0" rtl="0" algn="l">
              <a:lnSpc>
                <a:spcPct val="100000"/>
              </a:lnSpc>
              <a:spcBef>
                <a:spcPts val="0"/>
              </a:spcBef>
              <a:spcAft>
                <a:spcPts val="0"/>
              </a:spcAft>
              <a:buClr>
                <a:srgbClr val="000000"/>
              </a:buClr>
              <a:buSzPts val="3000"/>
              <a:buFont typeface="Arial"/>
              <a:buNone/>
            </a:pPr>
            <a:r>
              <a:rPr b="1" lang="es" sz="3000">
                <a:solidFill>
                  <a:srgbClr val="EC183F"/>
                </a:solidFill>
                <a:latin typeface="Rajdhani"/>
                <a:ea typeface="Rajdhani"/>
                <a:cs typeface="Rajdhani"/>
                <a:sym typeface="Rajdhani"/>
              </a:rPr>
              <a:t>Aplicaciones a investigar</a:t>
            </a:r>
            <a:endParaRPr b="1" i="0" sz="3000" u="none" cap="none" strike="noStrike">
              <a:solidFill>
                <a:srgbClr val="EC183F"/>
              </a:solidFill>
              <a:latin typeface="Rajdhani"/>
              <a:ea typeface="Rajdhani"/>
              <a:cs typeface="Rajdhani"/>
              <a:sym typeface="Rajdhan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pic>
        <p:nvPicPr>
          <p:cNvPr id="109" name="Google Shape;109;p32"/>
          <p:cNvPicPr preferRelativeResize="0"/>
          <p:nvPr/>
        </p:nvPicPr>
        <p:blipFill>
          <a:blip r:embed="rId3">
            <a:alphaModFix/>
          </a:blip>
          <a:stretch>
            <a:fillRect/>
          </a:stretch>
        </p:blipFill>
        <p:spPr>
          <a:xfrm>
            <a:off x="1090063" y="1958975"/>
            <a:ext cx="1410008" cy="627600"/>
          </a:xfrm>
          <a:prstGeom prst="rect">
            <a:avLst/>
          </a:prstGeom>
          <a:noFill/>
          <a:ln>
            <a:noFill/>
          </a:ln>
        </p:spPr>
      </p:pic>
      <p:pic>
        <p:nvPicPr>
          <p:cNvPr id="110" name="Google Shape;110;p32"/>
          <p:cNvPicPr preferRelativeResize="0"/>
          <p:nvPr/>
        </p:nvPicPr>
        <p:blipFill>
          <a:blip r:embed="rId4">
            <a:alphaModFix/>
          </a:blip>
          <a:stretch>
            <a:fillRect/>
          </a:stretch>
        </p:blipFill>
        <p:spPr>
          <a:xfrm>
            <a:off x="2919840" y="1816250"/>
            <a:ext cx="1410001" cy="912350"/>
          </a:xfrm>
          <a:prstGeom prst="rect">
            <a:avLst/>
          </a:prstGeom>
          <a:noFill/>
          <a:ln>
            <a:noFill/>
          </a:ln>
        </p:spPr>
      </p:pic>
      <p:pic>
        <p:nvPicPr>
          <p:cNvPr id="111" name="Google Shape;111;p32"/>
          <p:cNvPicPr preferRelativeResize="0"/>
          <p:nvPr/>
        </p:nvPicPr>
        <p:blipFill>
          <a:blip r:embed="rId5">
            <a:alphaModFix/>
          </a:blip>
          <a:stretch>
            <a:fillRect/>
          </a:stretch>
        </p:blipFill>
        <p:spPr>
          <a:xfrm>
            <a:off x="4706350" y="1779831"/>
            <a:ext cx="1409999" cy="985881"/>
          </a:xfrm>
          <a:prstGeom prst="rect">
            <a:avLst/>
          </a:prstGeom>
          <a:noFill/>
          <a:ln>
            <a:noFill/>
          </a:ln>
        </p:spPr>
      </p:pic>
      <p:pic>
        <p:nvPicPr>
          <p:cNvPr id="112" name="Google Shape;112;p32"/>
          <p:cNvPicPr preferRelativeResize="0"/>
          <p:nvPr/>
        </p:nvPicPr>
        <p:blipFill>
          <a:blip r:embed="rId6">
            <a:alphaModFix/>
          </a:blip>
          <a:stretch>
            <a:fillRect/>
          </a:stretch>
        </p:blipFill>
        <p:spPr>
          <a:xfrm>
            <a:off x="6579725" y="1707825"/>
            <a:ext cx="1325225" cy="1129900"/>
          </a:xfrm>
          <a:prstGeom prst="rect">
            <a:avLst/>
          </a:prstGeom>
          <a:noFill/>
          <a:ln>
            <a:noFill/>
          </a:ln>
        </p:spPr>
      </p:pic>
      <p:graphicFrame>
        <p:nvGraphicFramePr>
          <p:cNvPr id="113" name="Google Shape;113;p32"/>
          <p:cNvGraphicFramePr/>
          <p:nvPr/>
        </p:nvGraphicFramePr>
        <p:xfrm>
          <a:off x="897625" y="1561050"/>
          <a:ext cx="3000000" cy="3000000"/>
        </p:xfrm>
        <a:graphic>
          <a:graphicData uri="http://schemas.openxmlformats.org/drawingml/2006/table">
            <a:tbl>
              <a:tblPr>
                <a:noFill/>
                <a:tableStyleId>{37B9F7D2-A6F3-4919-B93F-C90842D53C45}</a:tableStyleId>
              </a:tblPr>
              <a:tblGrid>
                <a:gridCol w="1809750"/>
                <a:gridCol w="1809750"/>
                <a:gridCol w="1809750"/>
                <a:gridCol w="1809750"/>
              </a:tblGrid>
              <a:tr h="1374650">
                <a:tc>
                  <a:txBody>
                    <a:bodyPr/>
                    <a:lstStyle/>
                    <a:p>
                      <a:pPr indent="0" lvl="0" marL="0" rtl="0" algn="l">
                        <a:spcBef>
                          <a:spcPts val="0"/>
                        </a:spcBef>
                        <a:spcAft>
                          <a:spcPts val="0"/>
                        </a:spcAft>
                        <a:buNone/>
                      </a:pPr>
                      <a:r>
                        <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9E9E9E"/>
                      </a:solidFill>
                      <a:prstDash val="solid"/>
                      <a:round/>
                      <a:headEnd len="sm" w="sm" type="none"/>
                      <a:tailEnd len="sm" w="sm" type="none"/>
                    </a:lnR>
                    <a:lnT cap="flat" cmpd="sng" w="762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762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762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434343"/>
                      </a:solidFill>
                      <a:prstDash val="solid"/>
                      <a:round/>
                      <a:headEnd len="sm" w="sm" type="none"/>
                      <a:tailEnd len="sm" w="sm" type="none"/>
                    </a:lnR>
                    <a:lnT cap="flat" cmpd="sng" w="762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tcPr>
                </a:tc>
              </a:tr>
              <a:tr h="1374650">
                <a:tc>
                  <a:txBody>
                    <a:bodyPr/>
                    <a:lstStyle/>
                    <a:p>
                      <a:pPr indent="0" lvl="0" marL="0" rtl="0" algn="ctr">
                        <a:spcBef>
                          <a:spcPts val="0"/>
                        </a:spcBef>
                        <a:spcAft>
                          <a:spcPts val="0"/>
                        </a:spcAft>
                        <a:buNone/>
                      </a:pPr>
                      <a:r>
                        <a:rPr b="1" lang="es" sz="1600">
                          <a:solidFill>
                            <a:srgbClr val="434343"/>
                          </a:solidFill>
                          <a:latin typeface="Rajdhani"/>
                          <a:ea typeface="Rajdhani"/>
                          <a:cs typeface="Rajdhani"/>
                          <a:sym typeface="Rajdhani"/>
                        </a:rPr>
                        <a:t>MySQL</a:t>
                      </a:r>
                      <a:endParaRPr b="1" sz="1600">
                        <a:solidFill>
                          <a:srgbClr val="434343"/>
                        </a:solidFill>
                        <a:latin typeface="Rajdhani"/>
                        <a:ea typeface="Rajdhani"/>
                        <a:cs typeface="Rajdhani"/>
                        <a:sym typeface="Rajdhani"/>
                      </a:endParaRPr>
                    </a:p>
                    <a:p>
                      <a:pPr indent="0" lvl="0" marL="0" rtl="0" algn="ctr">
                        <a:spcBef>
                          <a:spcPts val="0"/>
                        </a:spcBef>
                        <a:spcAft>
                          <a:spcPts val="0"/>
                        </a:spcAft>
                        <a:buNone/>
                      </a:pPr>
                      <a:r>
                        <a:rPr lang="es" sz="1100">
                          <a:solidFill>
                            <a:srgbClr val="434343"/>
                          </a:solidFill>
                          <a:latin typeface="Rajdhani"/>
                          <a:ea typeface="Rajdhani"/>
                          <a:cs typeface="Rajdhani"/>
                          <a:sym typeface="Rajdhani"/>
                        </a:rPr>
                        <a:t>Protocolo: TCP</a:t>
                      </a:r>
                      <a:endParaRPr sz="1100">
                        <a:solidFill>
                          <a:srgbClr val="434343"/>
                        </a:solidFill>
                        <a:latin typeface="Rajdhani"/>
                        <a:ea typeface="Rajdhani"/>
                        <a:cs typeface="Rajdhani"/>
                        <a:sym typeface="Rajdhani"/>
                      </a:endParaRPr>
                    </a:p>
                    <a:p>
                      <a:pPr indent="0" lvl="0" marL="0" rtl="0" algn="ctr">
                        <a:spcBef>
                          <a:spcPts val="0"/>
                        </a:spcBef>
                        <a:spcAft>
                          <a:spcPts val="0"/>
                        </a:spcAft>
                        <a:buNone/>
                      </a:pPr>
                      <a:r>
                        <a:rPr lang="es" sz="1100">
                          <a:solidFill>
                            <a:srgbClr val="434343"/>
                          </a:solidFill>
                          <a:latin typeface="Rajdhani"/>
                          <a:ea typeface="Rajdhani"/>
                          <a:cs typeface="Rajdhani"/>
                          <a:sym typeface="Rajdhani"/>
                        </a:rPr>
                        <a:t>Puerto de servidor: 3306</a:t>
                      </a:r>
                      <a:endParaRPr sz="1100">
                        <a:solidFill>
                          <a:srgbClr val="434343"/>
                        </a:solidFill>
                        <a:latin typeface="Rajdhani"/>
                        <a:ea typeface="Rajdhani"/>
                        <a:cs typeface="Rajdhani"/>
                        <a:sym typeface="Rajdhani"/>
                      </a:endParaRPr>
                    </a:p>
                    <a:p>
                      <a:pPr indent="0" lvl="0" marL="0" rtl="0" algn="l">
                        <a:lnSpc>
                          <a:spcPct val="115000"/>
                        </a:lnSpc>
                        <a:spcBef>
                          <a:spcPts val="0"/>
                        </a:spcBef>
                        <a:spcAft>
                          <a:spcPts val="0"/>
                        </a:spcAft>
                        <a:buClr>
                          <a:schemeClr val="dk1"/>
                        </a:buClr>
                        <a:buSzPts val="1100"/>
                        <a:buFont typeface="Arial"/>
                        <a:buNone/>
                      </a:pPr>
                      <a:r>
                        <a:t/>
                      </a:r>
                      <a:endParaRPr b="1" sz="1600">
                        <a:solidFill>
                          <a:srgbClr val="434343"/>
                        </a:solidFill>
                        <a:highlight>
                          <a:srgbClr val="FFFFFF"/>
                        </a:highlight>
                        <a:latin typeface="Rajdhani"/>
                        <a:ea typeface="Rajdhani"/>
                        <a:cs typeface="Rajdhani"/>
                        <a:sym typeface="Rajdhani"/>
                      </a:endParaRPr>
                    </a:p>
                  </a:txBody>
                  <a:tcPr marT="91425" marB="91425" marR="91425" marL="91425">
                    <a:lnL cap="flat" cmpd="sng" w="38100">
                      <a:solidFill>
                        <a:srgbClr val="434343"/>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434343"/>
                      </a:solidFill>
                      <a:prstDash val="solid"/>
                      <a:round/>
                      <a:headEnd len="sm" w="sm" type="none"/>
                      <a:tailEnd len="sm" w="sm" type="none"/>
                    </a:lnT>
                    <a:lnB cap="flat" cmpd="sng" w="76200">
                      <a:solidFill>
                        <a:srgbClr val="434343"/>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s" sz="1600">
                          <a:solidFill>
                            <a:srgbClr val="434343"/>
                          </a:solidFill>
                          <a:latin typeface="Rajdhani"/>
                          <a:ea typeface="Rajdhani"/>
                          <a:cs typeface="Rajdhani"/>
                          <a:sym typeface="Rajdhani"/>
                        </a:rPr>
                        <a:t>Git</a:t>
                      </a:r>
                      <a:endParaRPr b="1" sz="1600">
                        <a:solidFill>
                          <a:srgbClr val="434343"/>
                        </a:solidFill>
                        <a:latin typeface="Rajdhani"/>
                        <a:ea typeface="Rajdhani"/>
                        <a:cs typeface="Rajdhani"/>
                        <a:sym typeface="Rajdhani"/>
                      </a:endParaRPr>
                    </a:p>
                    <a:p>
                      <a:pPr indent="0" lvl="0" marL="0" rtl="0" algn="ctr">
                        <a:spcBef>
                          <a:spcPts val="0"/>
                        </a:spcBef>
                        <a:spcAft>
                          <a:spcPts val="0"/>
                        </a:spcAft>
                        <a:buNone/>
                      </a:pPr>
                      <a:r>
                        <a:rPr lang="es" sz="1100">
                          <a:solidFill>
                            <a:srgbClr val="434343"/>
                          </a:solidFill>
                          <a:latin typeface="Rajdhani"/>
                          <a:ea typeface="Rajdhani"/>
                          <a:cs typeface="Rajdhani"/>
                          <a:sym typeface="Rajdhani"/>
                        </a:rPr>
                        <a:t>Protocolo: SSH o HTTPS</a:t>
                      </a:r>
                      <a:endParaRPr sz="1100">
                        <a:solidFill>
                          <a:srgbClr val="434343"/>
                        </a:solidFill>
                        <a:latin typeface="Rajdhani"/>
                        <a:ea typeface="Rajdhani"/>
                        <a:cs typeface="Rajdhani"/>
                        <a:sym typeface="Rajdhani"/>
                      </a:endParaRPr>
                    </a:p>
                    <a:p>
                      <a:pPr indent="0" lvl="0" marL="0" rtl="0" algn="ctr">
                        <a:spcBef>
                          <a:spcPts val="0"/>
                        </a:spcBef>
                        <a:spcAft>
                          <a:spcPts val="0"/>
                        </a:spcAft>
                        <a:buNone/>
                      </a:pPr>
                      <a:r>
                        <a:rPr lang="es" sz="1100">
                          <a:solidFill>
                            <a:srgbClr val="434343"/>
                          </a:solidFill>
                          <a:latin typeface="Rajdhani"/>
                          <a:ea typeface="Rajdhani"/>
                          <a:cs typeface="Rajdhani"/>
                          <a:sym typeface="Rajdhani"/>
                        </a:rPr>
                        <a:t>Puerto del servidor: 9418</a:t>
                      </a:r>
                      <a:endParaRPr sz="1100">
                        <a:solidFill>
                          <a:srgbClr val="434343"/>
                        </a:solidFill>
                        <a:latin typeface="Rajdhani"/>
                        <a:ea typeface="Rajdhani"/>
                        <a:cs typeface="Rajdhani"/>
                        <a:sym typeface="Rajdhani"/>
                      </a:endParaRPr>
                    </a:p>
                    <a:p>
                      <a:pPr indent="0" lvl="0" marL="0" rtl="0" algn="ctr">
                        <a:spcBef>
                          <a:spcPts val="0"/>
                        </a:spcBef>
                        <a:spcAft>
                          <a:spcPts val="0"/>
                        </a:spcAft>
                        <a:buNone/>
                      </a:pPr>
                      <a:r>
                        <a:t/>
                      </a:r>
                      <a:endParaRPr b="1" sz="1600">
                        <a:solidFill>
                          <a:srgbClr val="434343"/>
                        </a:solidFill>
                        <a:latin typeface="Rajdhani"/>
                        <a:ea typeface="Rajdhani"/>
                        <a:cs typeface="Rajdhani"/>
                        <a:sym typeface="Rajdhani"/>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434343"/>
                      </a:solidFill>
                      <a:prstDash val="solid"/>
                      <a:round/>
                      <a:headEnd len="sm" w="sm" type="none"/>
                      <a:tailEnd len="sm" w="sm" type="none"/>
                    </a:lnT>
                    <a:lnB cap="flat" cmpd="sng" w="76200">
                      <a:solidFill>
                        <a:srgbClr val="434343"/>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Clr>
                          <a:schemeClr val="dk1"/>
                        </a:buClr>
                        <a:buSzPts val="1100"/>
                        <a:buFont typeface="Arial"/>
                        <a:buNone/>
                      </a:pPr>
                      <a:r>
                        <a:rPr b="1" lang="es" sz="1600">
                          <a:solidFill>
                            <a:schemeClr val="dk1"/>
                          </a:solidFill>
                          <a:latin typeface="Rajdhani"/>
                          <a:ea typeface="Rajdhani"/>
                          <a:cs typeface="Rajdhani"/>
                          <a:sym typeface="Rajdhani"/>
                        </a:rPr>
                        <a:t>Secure Sockets Layer (SSL)</a:t>
                      </a:r>
                      <a:endParaRPr b="1" sz="1800">
                        <a:solidFill>
                          <a:srgbClr val="434343"/>
                        </a:solidFill>
                        <a:latin typeface="Rajdhani"/>
                        <a:ea typeface="Rajdhani"/>
                        <a:cs typeface="Rajdhani"/>
                        <a:sym typeface="Rajdhani"/>
                      </a:endParaRPr>
                    </a:p>
                    <a:p>
                      <a:pPr indent="0" lvl="0" marL="0" rtl="0" algn="ctr">
                        <a:spcBef>
                          <a:spcPts val="0"/>
                        </a:spcBef>
                        <a:spcAft>
                          <a:spcPts val="0"/>
                        </a:spcAft>
                        <a:buNone/>
                      </a:pPr>
                      <a:r>
                        <a:rPr lang="es" sz="1100">
                          <a:solidFill>
                            <a:srgbClr val="434343"/>
                          </a:solidFill>
                          <a:latin typeface="Rajdhani"/>
                          <a:ea typeface="Rajdhani"/>
                          <a:cs typeface="Rajdhani"/>
                          <a:sym typeface="Rajdhani"/>
                        </a:rPr>
                        <a:t>Puerto: 443</a:t>
                      </a:r>
                      <a:endParaRPr sz="1100">
                        <a:solidFill>
                          <a:srgbClr val="434343"/>
                        </a:solidFill>
                        <a:latin typeface="Rajdhani"/>
                        <a:ea typeface="Rajdhani"/>
                        <a:cs typeface="Rajdhani"/>
                        <a:sym typeface="Rajdhani"/>
                      </a:endParaRPr>
                    </a:p>
                    <a:p>
                      <a:pPr indent="0" lvl="0" marL="0" rtl="0" algn="ctr">
                        <a:spcBef>
                          <a:spcPts val="0"/>
                        </a:spcBef>
                        <a:spcAft>
                          <a:spcPts val="0"/>
                        </a:spcAft>
                        <a:buNone/>
                      </a:pPr>
                      <a:r>
                        <a:t/>
                      </a:r>
                      <a:endParaRPr b="1" sz="1600">
                        <a:solidFill>
                          <a:srgbClr val="434343"/>
                        </a:solidFill>
                        <a:latin typeface="Rajdhani"/>
                        <a:ea typeface="Rajdhani"/>
                        <a:cs typeface="Rajdhani"/>
                        <a:sym typeface="Rajdhani"/>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434343"/>
                      </a:solidFill>
                      <a:prstDash val="solid"/>
                      <a:round/>
                      <a:headEnd len="sm" w="sm" type="none"/>
                      <a:tailEnd len="sm" w="sm" type="none"/>
                    </a:lnT>
                    <a:lnB cap="flat" cmpd="sng" w="76200">
                      <a:solidFill>
                        <a:srgbClr val="434343"/>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s" sz="1600">
                          <a:solidFill>
                            <a:srgbClr val="434343"/>
                          </a:solidFill>
                          <a:latin typeface="Rajdhani"/>
                          <a:ea typeface="Rajdhani"/>
                          <a:cs typeface="Rajdhani"/>
                          <a:sym typeface="Rajdhani"/>
                        </a:rPr>
                        <a:t>HTTP</a:t>
                      </a:r>
                      <a:endParaRPr b="1" sz="1600">
                        <a:solidFill>
                          <a:srgbClr val="434343"/>
                        </a:solidFill>
                        <a:latin typeface="Rajdhani"/>
                        <a:ea typeface="Rajdhani"/>
                        <a:cs typeface="Rajdhani"/>
                        <a:sym typeface="Rajdhani"/>
                      </a:endParaRPr>
                    </a:p>
                    <a:p>
                      <a:pPr indent="0" lvl="0" marL="0" rtl="0" algn="ctr">
                        <a:spcBef>
                          <a:spcPts val="0"/>
                        </a:spcBef>
                        <a:spcAft>
                          <a:spcPts val="0"/>
                        </a:spcAft>
                        <a:buNone/>
                      </a:pPr>
                      <a:r>
                        <a:rPr lang="es" sz="1100">
                          <a:solidFill>
                            <a:srgbClr val="434343"/>
                          </a:solidFill>
                          <a:latin typeface="Rajdhani"/>
                          <a:ea typeface="Rajdhani"/>
                          <a:cs typeface="Rajdhani"/>
                          <a:sym typeface="Rajdhani"/>
                        </a:rPr>
                        <a:t>Protocolo: TCP</a:t>
                      </a:r>
                      <a:endParaRPr sz="1100">
                        <a:solidFill>
                          <a:srgbClr val="434343"/>
                        </a:solidFill>
                        <a:latin typeface="Rajdhani"/>
                        <a:ea typeface="Rajdhani"/>
                        <a:cs typeface="Rajdhani"/>
                        <a:sym typeface="Rajdhani"/>
                      </a:endParaRPr>
                    </a:p>
                    <a:p>
                      <a:pPr indent="0" lvl="0" marL="0" rtl="0" algn="ctr">
                        <a:spcBef>
                          <a:spcPts val="0"/>
                        </a:spcBef>
                        <a:spcAft>
                          <a:spcPts val="0"/>
                        </a:spcAft>
                        <a:buNone/>
                      </a:pPr>
                      <a:r>
                        <a:rPr lang="es" sz="1100">
                          <a:solidFill>
                            <a:srgbClr val="434343"/>
                          </a:solidFill>
                          <a:latin typeface="Rajdhani"/>
                          <a:ea typeface="Rajdhani"/>
                          <a:cs typeface="Rajdhani"/>
                          <a:sym typeface="Rajdhani"/>
                        </a:rPr>
                        <a:t>Puerto del servidor: 80 - 8000 or 8080</a:t>
                      </a:r>
                      <a:endParaRPr sz="1100">
                        <a:solidFill>
                          <a:srgbClr val="434343"/>
                        </a:solidFill>
                        <a:latin typeface="Rajdhani"/>
                        <a:ea typeface="Rajdhani"/>
                        <a:cs typeface="Rajdhani"/>
                        <a:sym typeface="Rajdhani"/>
                      </a:endParaRPr>
                    </a:p>
                    <a:p>
                      <a:pPr indent="0" lvl="0" marL="0" rtl="0" algn="ctr">
                        <a:spcBef>
                          <a:spcPts val="0"/>
                        </a:spcBef>
                        <a:spcAft>
                          <a:spcPts val="0"/>
                        </a:spcAft>
                        <a:buNone/>
                      </a:pPr>
                      <a:r>
                        <a:t/>
                      </a:r>
                      <a:endParaRPr b="1" sz="1600">
                        <a:solidFill>
                          <a:srgbClr val="434343"/>
                        </a:solidFill>
                        <a:latin typeface="Rajdhani"/>
                        <a:ea typeface="Rajdhani"/>
                        <a:cs typeface="Rajdhani"/>
                        <a:sym typeface="Rajdhani"/>
                      </a:endParaRPr>
                    </a:p>
                  </a:txBody>
                  <a:tcPr marT="91425" marB="91425" marR="91425" marL="91425">
                    <a:lnL cap="flat" cmpd="sng" w="38100">
                      <a:solidFill>
                        <a:srgbClr val="9E9E9E"/>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76200">
                      <a:solidFill>
                        <a:srgbClr val="434343"/>
                      </a:solidFill>
                      <a:prstDash val="solid"/>
                      <a:round/>
                      <a:headEnd len="sm" w="sm" type="none"/>
                      <a:tailEnd len="sm" w="sm" type="none"/>
                    </a:lnB>
                    <a:solidFill>
                      <a:srgbClr val="D9D9D9"/>
                    </a:solidFill>
                  </a:tcPr>
                </a:tc>
              </a:tr>
            </a:tbl>
          </a:graphicData>
        </a:graphic>
      </p:graphicFrame>
      <p:sp>
        <p:nvSpPr>
          <p:cNvPr id="114" name="Google Shape;114;p32"/>
          <p:cNvSpPr txBox="1"/>
          <p:nvPr/>
        </p:nvSpPr>
        <p:spPr>
          <a:xfrm>
            <a:off x="757775" y="607325"/>
            <a:ext cx="5451600" cy="627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595959"/>
              </a:solidFill>
              <a:latin typeface="Rajdhani"/>
              <a:ea typeface="Rajdhani"/>
              <a:cs typeface="Rajdhani"/>
              <a:sym typeface="Rajdhani"/>
            </a:endParaRPr>
          </a:p>
          <a:p>
            <a:pPr indent="0" lvl="0" marL="0" marR="0" rtl="0" algn="l">
              <a:lnSpc>
                <a:spcPct val="100000"/>
              </a:lnSpc>
              <a:spcBef>
                <a:spcPts val="0"/>
              </a:spcBef>
              <a:spcAft>
                <a:spcPts val="0"/>
              </a:spcAft>
              <a:buClr>
                <a:srgbClr val="000000"/>
              </a:buClr>
              <a:buSzPts val="3000"/>
              <a:buFont typeface="Arial"/>
              <a:buNone/>
            </a:pPr>
            <a:r>
              <a:rPr b="1" lang="es" sz="3000">
                <a:solidFill>
                  <a:srgbClr val="EC183F"/>
                </a:solidFill>
                <a:latin typeface="Rajdhani"/>
                <a:ea typeface="Rajdhani"/>
                <a:cs typeface="Rajdhani"/>
                <a:sym typeface="Rajdhani"/>
              </a:rPr>
              <a:t>Aplicaciones a investigar</a:t>
            </a:r>
            <a:endParaRPr b="1" i="0" sz="3000" u="none" cap="none" strike="noStrike">
              <a:solidFill>
                <a:srgbClr val="EC183F"/>
              </a:solidFill>
              <a:latin typeface="Rajdhani"/>
              <a:ea typeface="Rajdhani"/>
              <a:cs typeface="Rajdhani"/>
              <a:sym typeface="Rajdhan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pic>
        <p:nvPicPr>
          <p:cNvPr id="119" name="Google Shape;119;p33"/>
          <p:cNvPicPr preferRelativeResize="0"/>
          <p:nvPr/>
        </p:nvPicPr>
        <p:blipFill>
          <a:blip r:embed="rId3">
            <a:alphaModFix/>
          </a:blip>
          <a:stretch>
            <a:fillRect/>
          </a:stretch>
        </p:blipFill>
        <p:spPr>
          <a:xfrm>
            <a:off x="1331125" y="1810425"/>
            <a:ext cx="924700" cy="924700"/>
          </a:xfrm>
          <a:prstGeom prst="rect">
            <a:avLst/>
          </a:prstGeom>
          <a:noFill/>
          <a:ln>
            <a:noFill/>
          </a:ln>
        </p:spPr>
      </p:pic>
      <p:pic>
        <p:nvPicPr>
          <p:cNvPr id="120" name="Google Shape;120;p33"/>
          <p:cNvPicPr preferRelativeResize="0"/>
          <p:nvPr/>
        </p:nvPicPr>
        <p:blipFill>
          <a:blip r:embed="rId4">
            <a:alphaModFix/>
          </a:blip>
          <a:stretch>
            <a:fillRect/>
          </a:stretch>
        </p:blipFill>
        <p:spPr>
          <a:xfrm>
            <a:off x="3146938" y="1768500"/>
            <a:ext cx="909250" cy="1008551"/>
          </a:xfrm>
          <a:prstGeom prst="rect">
            <a:avLst/>
          </a:prstGeom>
          <a:noFill/>
          <a:ln>
            <a:noFill/>
          </a:ln>
        </p:spPr>
      </p:pic>
      <p:pic>
        <p:nvPicPr>
          <p:cNvPr id="121" name="Google Shape;121;p33"/>
          <p:cNvPicPr preferRelativeResize="0"/>
          <p:nvPr/>
        </p:nvPicPr>
        <p:blipFill>
          <a:blip r:embed="rId5">
            <a:alphaModFix/>
          </a:blip>
          <a:stretch>
            <a:fillRect/>
          </a:stretch>
        </p:blipFill>
        <p:spPr>
          <a:xfrm>
            <a:off x="4997775" y="1825900"/>
            <a:ext cx="909225" cy="909225"/>
          </a:xfrm>
          <a:prstGeom prst="rect">
            <a:avLst/>
          </a:prstGeom>
          <a:noFill/>
          <a:ln>
            <a:noFill/>
          </a:ln>
        </p:spPr>
      </p:pic>
      <p:pic>
        <p:nvPicPr>
          <p:cNvPr id="122" name="Google Shape;122;p33"/>
          <p:cNvPicPr preferRelativeResize="0"/>
          <p:nvPr/>
        </p:nvPicPr>
        <p:blipFill>
          <a:blip r:embed="rId6">
            <a:alphaModFix/>
          </a:blip>
          <a:stretch>
            <a:fillRect/>
          </a:stretch>
        </p:blipFill>
        <p:spPr>
          <a:xfrm>
            <a:off x="6803950" y="1847590"/>
            <a:ext cx="865850" cy="865850"/>
          </a:xfrm>
          <a:prstGeom prst="rect">
            <a:avLst/>
          </a:prstGeom>
          <a:noFill/>
          <a:ln>
            <a:noFill/>
          </a:ln>
        </p:spPr>
      </p:pic>
      <p:sp>
        <p:nvSpPr>
          <p:cNvPr id="123" name="Google Shape;123;p33"/>
          <p:cNvSpPr txBox="1"/>
          <p:nvPr/>
        </p:nvSpPr>
        <p:spPr>
          <a:xfrm>
            <a:off x="747375" y="201250"/>
            <a:ext cx="5451600" cy="627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595959"/>
              </a:solidFill>
              <a:latin typeface="Rajdhani"/>
              <a:ea typeface="Rajdhani"/>
              <a:cs typeface="Rajdhani"/>
              <a:sym typeface="Rajdhani"/>
            </a:endParaRPr>
          </a:p>
          <a:p>
            <a:pPr indent="0" lvl="0" marL="0" marR="0" rtl="0" algn="l">
              <a:lnSpc>
                <a:spcPct val="100000"/>
              </a:lnSpc>
              <a:spcBef>
                <a:spcPts val="0"/>
              </a:spcBef>
              <a:spcAft>
                <a:spcPts val="0"/>
              </a:spcAft>
              <a:buClr>
                <a:srgbClr val="000000"/>
              </a:buClr>
              <a:buSzPts val="3000"/>
              <a:buFont typeface="Arial"/>
              <a:buNone/>
            </a:pPr>
            <a:r>
              <a:rPr b="1" lang="es" sz="3000">
                <a:solidFill>
                  <a:srgbClr val="EC183F"/>
                </a:solidFill>
                <a:latin typeface="Rajdhani"/>
                <a:ea typeface="Rajdhani"/>
                <a:cs typeface="Rajdhani"/>
                <a:sym typeface="Rajdhani"/>
              </a:rPr>
              <a:t>Aplicaciones a investigar</a:t>
            </a:r>
            <a:endParaRPr b="1" i="0" sz="3000" u="none" cap="none" strike="noStrike">
              <a:solidFill>
                <a:srgbClr val="EC183F"/>
              </a:solidFill>
              <a:latin typeface="Rajdhani"/>
              <a:ea typeface="Rajdhani"/>
              <a:cs typeface="Rajdhani"/>
              <a:sym typeface="Rajdhani"/>
            </a:endParaRPr>
          </a:p>
        </p:txBody>
      </p:sp>
      <p:graphicFrame>
        <p:nvGraphicFramePr>
          <p:cNvPr id="124" name="Google Shape;124;p33"/>
          <p:cNvGraphicFramePr/>
          <p:nvPr/>
        </p:nvGraphicFramePr>
        <p:xfrm>
          <a:off x="887225" y="1154975"/>
          <a:ext cx="3000000" cy="3000000"/>
        </p:xfrm>
        <a:graphic>
          <a:graphicData uri="http://schemas.openxmlformats.org/drawingml/2006/table">
            <a:tbl>
              <a:tblPr>
                <a:noFill/>
                <a:tableStyleId>{37B9F7D2-A6F3-4919-B93F-C90842D53C45}</a:tableStyleId>
              </a:tblPr>
              <a:tblGrid>
                <a:gridCol w="1809750"/>
                <a:gridCol w="1809750"/>
                <a:gridCol w="1809750"/>
                <a:gridCol w="1809750"/>
              </a:tblGrid>
              <a:tr h="1374650">
                <a:tc>
                  <a:txBody>
                    <a:bodyPr/>
                    <a:lstStyle/>
                    <a:p>
                      <a:pPr indent="0" lvl="0" marL="0" rtl="0" algn="l">
                        <a:spcBef>
                          <a:spcPts val="0"/>
                        </a:spcBef>
                        <a:spcAft>
                          <a:spcPts val="0"/>
                        </a:spcAft>
                        <a:buNone/>
                      </a:pPr>
                      <a:r>
                        <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9E9E9E"/>
                      </a:solidFill>
                      <a:prstDash val="solid"/>
                      <a:round/>
                      <a:headEnd len="sm" w="sm" type="none"/>
                      <a:tailEnd len="sm" w="sm" type="none"/>
                    </a:lnR>
                    <a:lnT cap="flat" cmpd="sng" w="762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762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762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434343"/>
                      </a:solidFill>
                      <a:prstDash val="solid"/>
                      <a:round/>
                      <a:headEnd len="sm" w="sm" type="none"/>
                      <a:tailEnd len="sm" w="sm" type="none"/>
                    </a:lnR>
                    <a:lnT cap="flat" cmpd="sng" w="762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tcPr>
                </a:tc>
              </a:tr>
              <a:tr h="1374650">
                <a:tc>
                  <a:txBody>
                    <a:bodyPr/>
                    <a:lstStyle/>
                    <a:p>
                      <a:pPr indent="0" lvl="0" marL="0" rtl="0" algn="ctr">
                        <a:spcBef>
                          <a:spcPts val="0"/>
                        </a:spcBef>
                        <a:spcAft>
                          <a:spcPts val="0"/>
                        </a:spcAft>
                        <a:buNone/>
                      </a:pPr>
                      <a:r>
                        <a:rPr b="1" lang="es" sz="1600">
                          <a:solidFill>
                            <a:srgbClr val="434343"/>
                          </a:solidFill>
                          <a:latin typeface="Rajdhani"/>
                          <a:ea typeface="Rajdhani"/>
                          <a:cs typeface="Rajdhani"/>
                          <a:sym typeface="Rajdhani"/>
                        </a:rPr>
                        <a:t>VirtualBox</a:t>
                      </a:r>
                      <a:endParaRPr b="1" sz="1600">
                        <a:solidFill>
                          <a:srgbClr val="434343"/>
                        </a:solidFill>
                        <a:latin typeface="Rajdhani"/>
                        <a:ea typeface="Rajdhani"/>
                        <a:cs typeface="Rajdhani"/>
                        <a:sym typeface="Rajdhani"/>
                      </a:endParaRPr>
                    </a:p>
                    <a:p>
                      <a:pPr indent="0" lvl="0" marL="0" rtl="0" algn="ctr">
                        <a:spcBef>
                          <a:spcPts val="0"/>
                        </a:spcBef>
                        <a:spcAft>
                          <a:spcPts val="0"/>
                        </a:spcAft>
                        <a:buNone/>
                      </a:pPr>
                      <a:r>
                        <a:rPr lang="es" sz="1100">
                          <a:solidFill>
                            <a:srgbClr val="434343"/>
                          </a:solidFill>
                          <a:latin typeface="Rajdhani"/>
                          <a:ea typeface="Rajdhani"/>
                          <a:cs typeface="Rajdhani"/>
                          <a:sym typeface="Rajdhani"/>
                        </a:rPr>
                        <a:t>RDP -iSCSI-</a:t>
                      </a:r>
                      <a:endParaRPr sz="1100">
                        <a:solidFill>
                          <a:srgbClr val="434343"/>
                        </a:solidFill>
                        <a:latin typeface="Rajdhani"/>
                        <a:ea typeface="Rajdhani"/>
                        <a:cs typeface="Rajdhani"/>
                        <a:sym typeface="Rajdhani"/>
                      </a:endParaRPr>
                    </a:p>
                    <a:p>
                      <a:pPr indent="0" lvl="0" marL="0" rtl="0" algn="l">
                        <a:lnSpc>
                          <a:spcPct val="115000"/>
                        </a:lnSpc>
                        <a:spcBef>
                          <a:spcPts val="0"/>
                        </a:spcBef>
                        <a:spcAft>
                          <a:spcPts val="0"/>
                        </a:spcAft>
                        <a:buClr>
                          <a:schemeClr val="dk1"/>
                        </a:buClr>
                        <a:buSzPts val="1100"/>
                        <a:buFont typeface="Arial"/>
                        <a:buNone/>
                      </a:pPr>
                      <a:r>
                        <a:t/>
                      </a:r>
                      <a:endParaRPr b="1" sz="1600">
                        <a:solidFill>
                          <a:srgbClr val="434343"/>
                        </a:solidFill>
                        <a:highlight>
                          <a:srgbClr val="FFFFFF"/>
                        </a:highlight>
                        <a:latin typeface="Rajdhani"/>
                        <a:ea typeface="Rajdhani"/>
                        <a:cs typeface="Rajdhani"/>
                        <a:sym typeface="Rajdhani"/>
                      </a:endParaRPr>
                    </a:p>
                  </a:txBody>
                  <a:tcPr marT="91425" marB="91425" marR="91425" marL="91425">
                    <a:lnL cap="flat" cmpd="sng" w="38100">
                      <a:solidFill>
                        <a:srgbClr val="434343"/>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434343"/>
                      </a:solidFill>
                      <a:prstDash val="solid"/>
                      <a:round/>
                      <a:headEnd len="sm" w="sm" type="none"/>
                      <a:tailEnd len="sm" w="sm" type="none"/>
                    </a:lnT>
                    <a:lnB cap="flat" cmpd="sng" w="76200">
                      <a:solidFill>
                        <a:srgbClr val="434343"/>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s" sz="1600">
                          <a:solidFill>
                            <a:srgbClr val="434343"/>
                          </a:solidFill>
                          <a:latin typeface="Rajdhani"/>
                          <a:ea typeface="Rajdhani"/>
                          <a:cs typeface="Rajdhani"/>
                          <a:sym typeface="Rajdhani"/>
                        </a:rPr>
                        <a:t>VPN</a:t>
                      </a:r>
                      <a:endParaRPr b="1" sz="1600">
                        <a:solidFill>
                          <a:srgbClr val="434343"/>
                        </a:solidFill>
                        <a:latin typeface="Rajdhani"/>
                        <a:ea typeface="Rajdhani"/>
                        <a:cs typeface="Rajdhani"/>
                        <a:sym typeface="Rajdhani"/>
                      </a:endParaRPr>
                    </a:p>
                    <a:p>
                      <a:pPr indent="0" lvl="0" marL="0" rtl="0" algn="ctr">
                        <a:spcBef>
                          <a:spcPts val="0"/>
                        </a:spcBef>
                        <a:spcAft>
                          <a:spcPts val="0"/>
                        </a:spcAft>
                        <a:buNone/>
                      </a:pPr>
                      <a:r>
                        <a:rPr lang="es" sz="1100">
                          <a:solidFill>
                            <a:srgbClr val="434343"/>
                          </a:solidFill>
                          <a:latin typeface="Rajdhani"/>
                          <a:ea typeface="Rajdhani"/>
                          <a:cs typeface="Rajdhani"/>
                          <a:sym typeface="Rajdhani"/>
                        </a:rPr>
                        <a:t>En el caso de que nuestra VPN utilice el protocolo de código abierto OpenVPN, el puerto que necesitamos será el número 1194 UDP. Si, por otro lado, estamos utilizando el protocolo L2TP, lo haremos con el puerto 1701 en TCP.</a:t>
                      </a:r>
                      <a:endParaRPr sz="1100">
                        <a:solidFill>
                          <a:srgbClr val="434343"/>
                        </a:solidFill>
                        <a:latin typeface="Rajdhani"/>
                        <a:ea typeface="Rajdhani"/>
                        <a:cs typeface="Rajdhani"/>
                        <a:sym typeface="Rajdhani"/>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434343"/>
                      </a:solidFill>
                      <a:prstDash val="solid"/>
                      <a:round/>
                      <a:headEnd len="sm" w="sm" type="none"/>
                      <a:tailEnd len="sm" w="sm" type="none"/>
                    </a:lnT>
                    <a:lnB cap="flat" cmpd="sng" w="76200">
                      <a:solidFill>
                        <a:srgbClr val="434343"/>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s" sz="1600">
                          <a:solidFill>
                            <a:srgbClr val="434343"/>
                          </a:solidFill>
                          <a:latin typeface="Rajdhani"/>
                          <a:ea typeface="Rajdhani"/>
                          <a:cs typeface="Rajdhani"/>
                          <a:sym typeface="Rajdhani"/>
                        </a:rPr>
                        <a:t>Microsoft Outlook</a:t>
                      </a:r>
                      <a:endParaRPr b="1" sz="1600">
                        <a:solidFill>
                          <a:srgbClr val="434343"/>
                        </a:solidFill>
                        <a:latin typeface="Rajdhani"/>
                        <a:ea typeface="Rajdhani"/>
                        <a:cs typeface="Rajdhani"/>
                        <a:sym typeface="Rajdhani"/>
                      </a:endParaRPr>
                    </a:p>
                    <a:p>
                      <a:pPr indent="0" lvl="0" marL="0" rtl="0" algn="ctr">
                        <a:spcBef>
                          <a:spcPts val="0"/>
                        </a:spcBef>
                        <a:spcAft>
                          <a:spcPts val="0"/>
                        </a:spcAft>
                        <a:buNone/>
                      </a:pPr>
                      <a:r>
                        <a:rPr lang="es" sz="1100">
                          <a:solidFill>
                            <a:srgbClr val="434343"/>
                          </a:solidFill>
                          <a:latin typeface="Rajdhani"/>
                          <a:ea typeface="Rajdhani"/>
                          <a:cs typeface="Rajdhani"/>
                          <a:sym typeface="Rajdhani"/>
                        </a:rPr>
                        <a:t>Entrante*	IMAP	993</a:t>
                      </a:r>
                      <a:endParaRPr sz="1100">
                        <a:solidFill>
                          <a:srgbClr val="434343"/>
                        </a:solidFill>
                        <a:latin typeface="Rajdhani"/>
                        <a:ea typeface="Rajdhani"/>
                        <a:cs typeface="Rajdhani"/>
                        <a:sym typeface="Rajdhani"/>
                      </a:endParaRPr>
                    </a:p>
                    <a:p>
                      <a:pPr indent="0" lvl="0" marL="0" rtl="0" algn="ctr">
                        <a:spcBef>
                          <a:spcPts val="0"/>
                        </a:spcBef>
                        <a:spcAft>
                          <a:spcPts val="0"/>
                        </a:spcAft>
                        <a:buNone/>
                      </a:pPr>
                      <a:r>
                        <a:rPr lang="es" sz="1100">
                          <a:solidFill>
                            <a:srgbClr val="434343"/>
                          </a:solidFill>
                          <a:latin typeface="Rajdhani"/>
                          <a:ea typeface="Rajdhani"/>
                          <a:cs typeface="Rajdhani"/>
                          <a:sym typeface="Rajdhani"/>
                        </a:rPr>
                        <a:t>Entrante*	POP	995</a:t>
                      </a:r>
                      <a:endParaRPr sz="1100">
                        <a:solidFill>
                          <a:srgbClr val="434343"/>
                        </a:solidFill>
                        <a:latin typeface="Rajdhani"/>
                        <a:ea typeface="Rajdhani"/>
                        <a:cs typeface="Rajdhani"/>
                        <a:sym typeface="Rajdhani"/>
                      </a:endParaRPr>
                    </a:p>
                    <a:p>
                      <a:pPr indent="0" lvl="0" marL="0" rtl="0" algn="ctr">
                        <a:spcBef>
                          <a:spcPts val="0"/>
                        </a:spcBef>
                        <a:spcAft>
                          <a:spcPts val="0"/>
                        </a:spcAft>
                        <a:buNone/>
                      </a:pPr>
                      <a:r>
                        <a:rPr lang="es" sz="1100">
                          <a:solidFill>
                            <a:srgbClr val="434343"/>
                          </a:solidFill>
                          <a:latin typeface="Rajdhani"/>
                          <a:ea typeface="Rajdhani"/>
                          <a:cs typeface="Rajdhani"/>
                          <a:sym typeface="Rajdhani"/>
                        </a:rPr>
                        <a:t>Saliente*	SMTP	465</a:t>
                      </a:r>
                      <a:endParaRPr sz="1100">
                        <a:solidFill>
                          <a:srgbClr val="434343"/>
                        </a:solidFill>
                        <a:latin typeface="Rajdhani"/>
                        <a:ea typeface="Rajdhani"/>
                        <a:cs typeface="Rajdhani"/>
                        <a:sym typeface="Rajdhani"/>
                      </a:endParaRPr>
                    </a:p>
                    <a:p>
                      <a:pPr indent="0" lvl="0" marL="0" rtl="0" algn="ctr">
                        <a:spcBef>
                          <a:spcPts val="0"/>
                        </a:spcBef>
                        <a:spcAft>
                          <a:spcPts val="0"/>
                        </a:spcAft>
                        <a:buNone/>
                      </a:pPr>
                      <a:r>
                        <a:t/>
                      </a:r>
                      <a:endParaRPr b="1" sz="1600">
                        <a:solidFill>
                          <a:srgbClr val="434343"/>
                        </a:solidFill>
                        <a:latin typeface="Rajdhani"/>
                        <a:ea typeface="Rajdhani"/>
                        <a:cs typeface="Rajdhani"/>
                        <a:sym typeface="Rajdhani"/>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434343"/>
                      </a:solidFill>
                      <a:prstDash val="solid"/>
                      <a:round/>
                      <a:headEnd len="sm" w="sm" type="none"/>
                      <a:tailEnd len="sm" w="sm" type="none"/>
                    </a:lnT>
                    <a:lnB cap="flat" cmpd="sng" w="76200">
                      <a:solidFill>
                        <a:srgbClr val="434343"/>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s" sz="1600">
                          <a:solidFill>
                            <a:srgbClr val="434343"/>
                          </a:solidFill>
                          <a:latin typeface="Rajdhani"/>
                          <a:ea typeface="Rajdhani"/>
                          <a:cs typeface="Rajdhani"/>
                          <a:sym typeface="Rajdhani"/>
                        </a:rPr>
                        <a:t>File Transfer</a:t>
                      </a:r>
                      <a:endParaRPr b="1" sz="1600">
                        <a:solidFill>
                          <a:srgbClr val="434343"/>
                        </a:solidFill>
                        <a:latin typeface="Rajdhani"/>
                        <a:ea typeface="Rajdhani"/>
                        <a:cs typeface="Rajdhani"/>
                        <a:sym typeface="Rajdhani"/>
                      </a:endParaRPr>
                    </a:p>
                    <a:p>
                      <a:pPr indent="0" lvl="0" marL="0" rtl="0" algn="ctr">
                        <a:spcBef>
                          <a:spcPts val="0"/>
                        </a:spcBef>
                        <a:spcAft>
                          <a:spcPts val="0"/>
                        </a:spcAft>
                        <a:buNone/>
                      </a:pPr>
                      <a:r>
                        <a:rPr lang="es" sz="1100">
                          <a:solidFill>
                            <a:srgbClr val="434343"/>
                          </a:solidFill>
                          <a:latin typeface="Rajdhani"/>
                          <a:ea typeface="Rajdhani"/>
                          <a:cs typeface="Rajdhani"/>
                          <a:sym typeface="Rajdhani"/>
                        </a:rPr>
                        <a:t>Protocol (FTP)</a:t>
                      </a:r>
                      <a:endParaRPr sz="1100">
                        <a:solidFill>
                          <a:srgbClr val="434343"/>
                        </a:solidFill>
                        <a:latin typeface="Rajdhani"/>
                        <a:ea typeface="Rajdhani"/>
                        <a:cs typeface="Rajdhani"/>
                        <a:sym typeface="Rajdhani"/>
                      </a:endParaRPr>
                    </a:p>
                    <a:p>
                      <a:pPr indent="0" lvl="0" marL="0" rtl="0" algn="ctr">
                        <a:spcBef>
                          <a:spcPts val="0"/>
                        </a:spcBef>
                        <a:spcAft>
                          <a:spcPts val="0"/>
                        </a:spcAft>
                        <a:buNone/>
                      </a:pPr>
                      <a:r>
                        <a:rPr lang="es" sz="1100">
                          <a:solidFill>
                            <a:srgbClr val="434343"/>
                          </a:solidFill>
                          <a:latin typeface="Rajdhani"/>
                          <a:ea typeface="Rajdhani"/>
                          <a:cs typeface="Rajdhani"/>
                          <a:sym typeface="Rajdhani"/>
                        </a:rPr>
                        <a:t>TCP: 20,21</a:t>
                      </a:r>
                      <a:endParaRPr sz="1100">
                        <a:solidFill>
                          <a:srgbClr val="434343"/>
                        </a:solidFill>
                        <a:latin typeface="Rajdhani"/>
                        <a:ea typeface="Rajdhani"/>
                        <a:cs typeface="Rajdhani"/>
                        <a:sym typeface="Rajdhani"/>
                      </a:endParaRPr>
                    </a:p>
                    <a:p>
                      <a:pPr indent="0" lvl="0" marL="0" rtl="0" algn="ctr">
                        <a:spcBef>
                          <a:spcPts val="0"/>
                        </a:spcBef>
                        <a:spcAft>
                          <a:spcPts val="0"/>
                        </a:spcAft>
                        <a:buNone/>
                      </a:pPr>
                      <a:r>
                        <a:t/>
                      </a:r>
                      <a:endParaRPr b="1" sz="1600">
                        <a:solidFill>
                          <a:srgbClr val="434343"/>
                        </a:solidFill>
                        <a:latin typeface="Rajdhani"/>
                        <a:ea typeface="Rajdhani"/>
                        <a:cs typeface="Rajdhani"/>
                        <a:sym typeface="Rajdhani"/>
                      </a:endParaRPr>
                    </a:p>
                  </a:txBody>
                  <a:tcPr marT="91425" marB="91425" marR="91425" marL="91425">
                    <a:lnL cap="flat" cmpd="sng" w="38100">
                      <a:solidFill>
                        <a:srgbClr val="9E9E9E"/>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76200">
                      <a:solidFill>
                        <a:srgbClr val="434343"/>
                      </a:solidFill>
                      <a:prstDash val="solid"/>
                      <a:round/>
                      <a:headEnd len="sm" w="sm" type="none"/>
                      <a:tailEnd len="sm" w="sm" type="none"/>
                    </a:lnB>
                    <a:solidFill>
                      <a:srgbClr val="D9D9D9"/>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pic>
        <p:nvPicPr>
          <p:cNvPr id="129" name="Google Shape;129;p34"/>
          <p:cNvPicPr preferRelativeResize="0"/>
          <p:nvPr/>
        </p:nvPicPr>
        <p:blipFill>
          <a:blip r:embed="rId3">
            <a:alphaModFix/>
          </a:blip>
          <a:stretch>
            <a:fillRect/>
          </a:stretch>
        </p:blipFill>
        <p:spPr>
          <a:xfrm>
            <a:off x="1297950" y="1846406"/>
            <a:ext cx="1005200" cy="852729"/>
          </a:xfrm>
          <a:prstGeom prst="rect">
            <a:avLst/>
          </a:prstGeom>
          <a:noFill/>
          <a:ln>
            <a:noFill/>
          </a:ln>
        </p:spPr>
      </p:pic>
      <p:pic>
        <p:nvPicPr>
          <p:cNvPr id="130" name="Google Shape;130;p34"/>
          <p:cNvPicPr preferRelativeResize="0"/>
          <p:nvPr/>
        </p:nvPicPr>
        <p:blipFill>
          <a:blip r:embed="rId4">
            <a:alphaModFix/>
          </a:blip>
          <a:stretch>
            <a:fillRect/>
          </a:stretch>
        </p:blipFill>
        <p:spPr>
          <a:xfrm>
            <a:off x="2925175" y="1958963"/>
            <a:ext cx="1379343" cy="627600"/>
          </a:xfrm>
          <a:prstGeom prst="rect">
            <a:avLst/>
          </a:prstGeom>
          <a:noFill/>
          <a:ln>
            <a:noFill/>
          </a:ln>
        </p:spPr>
      </p:pic>
      <p:pic>
        <p:nvPicPr>
          <p:cNvPr id="131" name="Google Shape;131;p34"/>
          <p:cNvPicPr preferRelativeResize="0"/>
          <p:nvPr/>
        </p:nvPicPr>
        <p:blipFill rotWithShape="1">
          <a:blip r:embed="rId5">
            <a:alphaModFix/>
          </a:blip>
          <a:srcRect b="9461" l="29648" r="32257" t="0"/>
          <a:stretch/>
        </p:blipFill>
        <p:spPr>
          <a:xfrm>
            <a:off x="4926550" y="1566925"/>
            <a:ext cx="941923" cy="1259275"/>
          </a:xfrm>
          <a:prstGeom prst="rect">
            <a:avLst/>
          </a:prstGeom>
          <a:noFill/>
          <a:ln>
            <a:noFill/>
          </a:ln>
        </p:spPr>
      </p:pic>
      <p:pic>
        <p:nvPicPr>
          <p:cNvPr id="132" name="Google Shape;132;p34"/>
          <p:cNvPicPr preferRelativeResize="0"/>
          <p:nvPr/>
        </p:nvPicPr>
        <p:blipFill>
          <a:blip r:embed="rId6">
            <a:alphaModFix/>
          </a:blip>
          <a:stretch>
            <a:fillRect/>
          </a:stretch>
        </p:blipFill>
        <p:spPr>
          <a:xfrm>
            <a:off x="6577600" y="1797262"/>
            <a:ext cx="1306224" cy="950999"/>
          </a:xfrm>
          <a:prstGeom prst="rect">
            <a:avLst/>
          </a:prstGeom>
          <a:noFill/>
          <a:ln>
            <a:noFill/>
          </a:ln>
        </p:spPr>
      </p:pic>
      <p:sp>
        <p:nvSpPr>
          <p:cNvPr id="133" name="Google Shape;133;p34"/>
          <p:cNvSpPr txBox="1"/>
          <p:nvPr/>
        </p:nvSpPr>
        <p:spPr>
          <a:xfrm>
            <a:off x="757775" y="607325"/>
            <a:ext cx="5451600" cy="627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595959"/>
              </a:solidFill>
              <a:latin typeface="Rajdhani"/>
              <a:ea typeface="Rajdhani"/>
              <a:cs typeface="Rajdhani"/>
              <a:sym typeface="Rajdhani"/>
            </a:endParaRPr>
          </a:p>
          <a:p>
            <a:pPr indent="0" lvl="0" marL="0" marR="0" rtl="0" algn="l">
              <a:lnSpc>
                <a:spcPct val="100000"/>
              </a:lnSpc>
              <a:spcBef>
                <a:spcPts val="0"/>
              </a:spcBef>
              <a:spcAft>
                <a:spcPts val="0"/>
              </a:spcAft>
              <a:buClr>
                <a:srgbClr val="000000"/>
              </a:buClr>
              <a:buSzPts val="3000"/>
              <a:buFont typeface="Arial"/>
              <a:buNone/>
            </a:pPr>
            <a:r>
              <a:rPr b="1" lang="es" sz="3000">
                <a:solidFill>
                  <a:srgbClr val="EC183F"/>
                </a:solidFill>
                <a:latin typeface="Rajdhani"/>
                <a:ea typeface="Rajdhani"/>
                <a:cs typeface="Rajdhani"/>
                <a:sym typeface="Rajdhani"/>
              </a:rPr>
              <a:t>Aplicaciones a investigar</a:t>
            </a:r>
            <a:endParaRPr b="1" i="0" sz="3000" u="none" cap="none" strike="noStrike">
              <a:solidFill>
                <a:srgbClr val="EC183F"/>
              </a:solidFill>
              <a:latin typeface="Rajdhani"/>
              <a:ea typeface="Rajdhani"/>
              <a:cs typeface="Rajdhani"/>
              <a:sym typeface="Rajdhani"/>
            </a:endParaRPr>
          </a:p>
        </p:txBody>
      </p:sp>
      <p:graphicFrame>
        <p:nvGraphicFramePr>
          <p:cNvPr id="134" name="Google Shape;134;p34"/>
          <p:cNvGraphicFramePr/>
          <p:nvPr/>
        </p:nvGraphicFramePr>
        <p:xfrm>
          <a:off x="897625" y="1561050"/>
          <a:ext cx="3000000" cy="3000000"/>
        </p:xfrm>
        <a:graphic>
          <a:graphicData uri="http://schemas.openxmlformats.org/drawingml/2006/table">
            <a:tbl>
              <a:tblPr>
                <a:noFill/>
                <a:tableStyleId>{37B9F7D2-A6F3-4919-B93F-C90842D53C45}</a:tableStyleId>
              </a:tblPr>
              <a:tblGrid>
                <a:gridCol w="1809750"/>
                <a:gridCol w="1809750"/>
                <a:gridCol w="1809750"/>
                <a:gridCol w="1809750"/>
              </a:tblGrid>
              <a:tr h="1374650">
                <a:tc>
                  <a:txBody>
                    <a:bodyPr/>
                    <a:lstStyle/>
                    <a:p>
                      <a:pPr indent="0" lvl="0" marL="0" rtl="0" algn="l">
                        <a:spcBef>
                          <a:spcPts val="0"/>
                        </a:spcBef>
                        <a:spcAft>
                          <a:spcPts val="0"/>
                        </a:spcAft>
                        <a:buNone/>
                      </a:pPr>
                      <a:r>
                        <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9E9E9E"/>
                      </a:solidFill>
                      <a:prstDash val="solid"/>
                      <a:round/>
                      <a:headEnd len="sm" w="sm" type="none"/>
                      <a:tailEnd len="sm" w="sm" type="none"/>
                    </a:lnR>
                    <a:lnT cap="flat" cmpd="sng" w="762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762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762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434343"/>
                      </a:solidFill>
                      <a:prstDash val="solid"/>
                      <a:round/>
                      <a:headEnd len="sm" w="sm" type="none"/>
                      <a:tailEnd len="sm" w="sm" type="none"/>
                    </a:lnR>
                    <a:lnT cap="flat" cmpd="sng" w="762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tcPr>
                </a:tc>
              </a:tr>
              <a:tr h="1374650">
                <a:tc>
                  <a:txBody>
                    <a:bodyPr/>
                    <a:lstStyle/>
                    <a:p>
                      <a:pPr indent="0" lvl="0" marL="0" rtl="0" algn="ctr">
                        <a:spcBef>
                          <a:spcPts val="0"/>
                        </a:spcBef>
                        <a:spcAft>
                          <a:spcPts val="0"/>
                        </a:spcAft>
                        <a:buNone/>
                      </a:pPr>
                      <a:r>
                        <a:rPr b="1" lang="es" sz="1600">
                          <a:solidFill>
                            <a:srgbClr val="434343"/>
                          </a:solidFill>
                          <a:latin typeface="Rajdhani"/>
                          <a:ea typeface="Rajdhani"/>
                          <a:cs typeface="Rajdhani"/>
                          <a:sym typeface="Rajdhani"/>
                        </a:rPr>
                        <a:t>Microsoft Word</a:t>
                      </a:r>
                      <a:endParaRPr b="1" sz="1600">
                        <a:solidFill>
                          <a:srgbClr val="434343"/>
                        </a:solidFill>
                        <a:latin typeface="Rajdhani"/>
                        <a:ea typeface="Rajdhani"/>
                        <a:cs typeface="Rajdhani"/>
                        <a:sym typeface="Rajdhani"/>
                      </a:endParaRPr>
                    </a:p>
                    <a:p>
                      <a:pPr indent="0" lvl="0" marL="0" rtl="0" algn="ctr">
                        <a:lnSpc>
                          <a:spcPct val="115000"/>
                        </a:lnSpc>
                        <a:spcBef>
                          <a:spcPts val="0"/>
                        </a:spcBef>
                        <a:spcAft>
                          <a:spcPts val="0"/>
                        </a:spcAft>
                        <a:buClr>
                          <a:schemeClr val="dk1"/>
                        </a:buClr>
                        <a:buSzPts val="1100"/>
                        <a:buFont typeface="Arial"/>
                        <a:buNone/>
                      </a:pPr>
                      <a:r>
                        <a:rPr lang="es" sz="1100">
                          <a:solidFill>
                            <a:srgbClr val="434343"/>
                          </a:solidFill>
                          <a:latin typeface="Rajdhani"/>
                          <a:ea typeface="Rajdhani"/>
                          <a:cs typeface="Rajdhani"/>
                          <a:sym typeface="Rajdhani"/>
                        </a:rPr>
                        <a:t>TCP: 443, 80</a:t>
                      </a:r>
                      <a:endParaRPr sz="1100">
                        <a:solidFill>
                          <a:srgbClr val="434343"/>
                        </a:solidFill>
                        <a:latin typeface="Rajdhani"/>
                        <a:ea typeface="Rajdhani"/>
                        <a:cs typeface="Rajdhani"/>
                        <a:sym typeface="Rajdhani"/>
                      </a:endParaRPr>
                    </a:p>
                  </a:txBody>
                  <a:tcPr marT="91425" marB="91425" marR="91425" marL="91425">
                    <a:lnL cap="flat" cmpd="sng" w="38100">
                      <a:solidFill>
                        <a:srgbClr val="434343"/>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434343"/>
                      </a:solidFill>
                      <a:prstDash val="solid"/>
                      <a:round/>
                      <a:headEnd len="sm" w="sm" type="none"/>
                      <a:tailEnd len="sm" w="sm" type="none"/>
                    </a:lnT>
                    <a:lnB cap="flat" cmpd="sng" w="76200">
                      <a:solidFill>
                        <a:srgbClr val="434343"/>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s" sz="1600">
                          <a:solidFill>
                            <a:srgbClr val="434343"/>
                          </a:solidFill>
                          <a:latin typeface="Rajdhani"/>
                          <a:ea typeface="Rajdhani"/>
                          <a:cs typeface="Rajdhani"/>
                          <a:sym typeface="Rajdhani"/>
                        </a:rPr>
                        <a:t>Skype</a:t>
                      </a:r>
                      <a:endParaRPr b="1" sz="1600">
                        <a:solidFill>
                          <a:srgbClr val="434343"/>
                        </a:solidFill>
                        <a:latin typeface="Rajdhani"/>
                        <a:ea typeface="Rajdhani"/>
                        <a:cs typeface="Rajdhani"/>
                        <a:sym typeface="Rajdhani"/>
                      </a:endParaRPr>
                    </a:p>
                    <a:p>
                      <a:pPr indent="0" lvl="0" marL="0" rtl="0" algn="ctr">
                        <a:spcBef>
                          <a:spcPts val="0"/>
                        </a:spcBef>
                        <a:spcAft>
                          <a:spcPts val="0"/>
                        </a:spcAft>
                        <a:buNone/>
                      </a:pPr>
                      <a:r>
                        <a:rPr lang="es" sz="1100">
                          <a:solidFill>
                            <a:srgbClr val="434343"/>
                          </a:solidFill>
                          <a:latin typeface="Rajdhani"/>
                          <a:ea typeface="Rajdhani"/>
                          <a:cs typeface="Rajdhani"/>
                          <a:sym typeface="Rajdhani"/>
                        </a:rPr>
                        <a:t>TCP: 443 - UDP: 3478-3481, 50000-60000 - ssdp</a:t>
                      </a:r>
                      <a:endParaRPr sz="1100">
                        <a:solidFill>
                          <a:srgbClr val="434343"/>
                        </a:solidFill>
                        <a:latin typeface="Rajdhani"/>
                        <a:ea typeface="Rajdhani"/>
                        <a:cs typeface="Rajdhani"/>
                        <a:sym typeface="Rajdhani"/>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434343"/>
                      </a:solidFill>
                      <a:prstDash val="solid"/>
                      <a:round/>
                      <a:headEnd len="sm" w="sm" type="none"/>
                      <a:tailEnd len="sm" w="sm" type="none"/>
                    </a:lnT>
                    <a:lnB cap="flat" cmpd="sng" w="76200">
                      <a:solidFill>
                        <a:srgbClr val="434343"/>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s" sz="1600">
                          <a:solidFill>
                            <a:srgbClr val="434343"/>
                          </a:solidFill>
                          <a:latin typeface="Rajdhani"/>
                          <a:ea typeface="Rajdhani"/>
                          <a:cs typeface="Rajdhani"/>
                          <a:sym typeface="Rajdhani"/>
                        </a:rPr>
                        <a:t>Epic Games</a:t>
                      </a:r>
                      <a:endParaRPr b="1" sz="1600">
                        <a:solidFill>
                          <a:srgbClr val="434343"/>
                        </a:solidFill>
                        <a:latin typeface="Rajdhani"/>
                        <a:ea typeface="Rajdhani"/>
                        <a:cs typeface="Rajdhani"/>
                        <a:sym typeface="Rajdhani"/>
                      </a:endParaRPr>
                    </a:p>
                    <a:p>
                      <a:pPr indent="0" lvl="0" marL="0" rtl="0" algn="l">
                        <a:spcBef>
                          <a:spcPts val="0"/>
                        </a:spcBef>
                        <a:spcAft>
                          <a:spcPts val="0"/>
                        </a:spcAft>
                        <a:buNone/>
                      </a:pPr>
                      <a:r>
                        <a:rPr lang="es" sz="1100">
                          <a:solidFill>
                            <a:srgbClr val="434343"/>
                          </a:solidFill>
                          <a:latin typeface="Rajdhani"/>
                          <a:ea typeface="Rajdhani"/>
                          <a:cs typeface="Rajdhani"/>
                          <a:sym typeface="Rajdhani"/>
                        </a:rPr>
                        <a:t>80 (TCP/UDP), 433 (TCP), 443 (TCP), 3478 (TCP/UDP), 3479 (TCP/UDP), 5060 (TCP/UDP), 5062 (TCP/UDP), 5222 (TCP), 6250 (TCP/UDP), y 12000-65000 (TCP/UDP).</a:t>
                      </a:r>
                      <a:endParaRPr sz="1100">
                        <a:solidFill>
                          <a:srgbClr val="434343"/>
                        </a:solidFill>
                        <a:latin typeface="Rajdhani"/>
                        <a:ea typeface="Rajdhani"/>
                        <a:cs typeface="Rajdhani"/>
                        <a:sym typeface="Rajdhani"/>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434343"/>
                      </a:solidFill>
                      <a:prstDash val="solid"/>
                      <a:round/>
                      <a:headEnd len="sm" w="sm" type="none"/>
                      <a:tailEnd len="sm" w="sm" type="none"/>
                    </a:lnT>
                    <a:lnB cap="flat" cmpd="sng" w="76200">
                      <a:solidFill>
                        <a:srgbClr val="434343"/>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s" sz="1600">
                          <a:solidFill>
                            <a:srgbClr val="434343"/>
                          </a:solidFill>
                          <a:latin typeface="Rajdhani"/>
                          <a:ea typeface="Rajdhani"/>
                          <a:cs typeface="Rajdhani"/>
                          <a:sym typeface="Rajdhani"/>
                        </a:rPr>
                        <a:t>FIFA 21</a:t>
                      </a:r>
                      <a:endParaRPr b="1" sz="1600">
                        <a:solidFill>
                          <a:srgbClr val="434343"/>
                        </a:solidFill>
                        <a:latin typeface="Rajdhani"/>
                        <a:ea typeface="Rajdhani"/>
                        <a:cs typeface="Rajdhani"/>
                        <a:sym typeface="Rajdhani"/>
                      </a:endParaRPr>
                    </a:p>
                    <a:p>
                      <a:pPr indent="0" lvl="0" marL="0" rtl="0" algn="ctr">
                        <a:spcBef>
                          <a:spcPts val="0"/>
                        </a:spcBef>
                        <a:spcAft>
                          <a:spcPts val="0"/>
                        </a:spcAft>
                        <a:buNone/>
                      </a:pPr>
                      <a:r>
                        <a:rPr lang="es" sz="1100">
                          <a:solidFill>
                            <a:srgbClr val="434343"/>
                          </a:solidFill>
                          <a:latin typeface="Rajdhani"/>
                          <a:ea typeface="Rajdhani"/>
                          <a:cs typeface="Rajdhani"/>
                          <a:sym typeface="Rajdhani"/>
                        </a:rPr>
                        <a:t>TCP: 1935 - 3478 - 3478 -  3659 - 10000 - 10099 - 42172</a:t>
                      </a:r>
                      <a:endParaRPr sz="1100">
                        <a:solidFill>
                          <a:srgbClr val="434343"/>
                        </a:solidFill>
                        <a:latin typeface="Rajdhani"/>
                        <a:ea typeface="Rajdhani"/>
                        <a:cs typeface="Rajdhani"/>
                        <a:sym typeface="Rajdhani"/>
                      </a:endParaRPr>
                    </a:p>
                    <a:p>
                      <a:pPr indent="0" lvl="0" marL="0" rtl="0" algn="ctr">
                        <a:spcBef>
                          <a:spcPts val="0"/>
                        </a:spcBef>
                        <a:spcAft>
                          <a:spcPts val="0"/>
                        </a:spcAft>
                        <a:buNone/>
                      </a:pPr>
                      <a:r>
                        <a:rPr lang="es" sz="1100">
                          <a:solidFill>
                            <a:srgbClr val="434343"/>
                          </a:solidFill>
                          <a:latin typeface="Rajdhani"/>
                          <a:ea typeface="Rajdhani"/>
                          <a:cs typeface="Rajdhani"/>
                          <a:sym typeface="Rajdhani"/>
                        </a:rPr>
                        <a:t>UDP: 3074 - 3478 -3479 - 3659 - 6000</a:t>
                      </a:r>
                      <a:endParaRPr sz="1100">
                        <a:solidFill>
                          <a:srgbClr val="434343"/>
                        </a:solidFill>
                        <a:latin typeface="Rajdhani"/>
                        <a:ea typeface="Rajdhani"/>
                        <a:cs typeface="Rajdhani"/>
                        <a:sym typeface="Rajdhani"/>
                      </a:endParaRPr>
                    </a:p>
                    <a:p>
                      <a:pPr indent="0" lvl="0" marL="0" rtl="0" algn="ctr">
                        <a:spcBef>
                          <a:spcPts val="0"/>
                        </a:spcBef>
                        <a:spcAft>
                          <a:spcPts val="0"/>
                        </a:spcAft>
                        <a:buNone/>
                      </a:pPr>
                      <a:r>
                        <a:t/>
                      </a:r>
                      <a:endParaRPr b="1" sz="1600">
                        <a:solidFill>
                          <a:srgbClr val="434343"/>
                        </a:solidFill>
                        <a:latin typeface="Rajdhani"/>
                        <a:ea typeface="Rajdhani"/>
                        <a:cs typeface="Rajdhani"/>
                        <a:sym typeface="Rajdhani"/>
                      </a:endParaRPr>
                    </a:p>
                    <a:p>
                      <a:pPr indent="0" lvl="0" marL="0" rtl="0" algn="ctr">
                        <a:spcBef>
                          <a:spcPts val="0"/>
                        </a:spcBef>
                        <a:spcAft>
                          <a:spcPts val="0"/>
                        </a:spcAft>
                        <a:buNone/>
                      </a:pPr>
                      <a:r>
                        <a:t/>
                      </a:r>
                      <a:endParaRPr b="1" sz="1600">
                        <a:solidFill>
                          <a:srgbClr val="434343"/>
                        </a:solidFill>
                        <a:latin typeface="Rajdhani"/>
                        <a:ea typeface="Rajdhani"/>
                        <a:cs typeface="Rajdhani"/>
                        <a:sym typeface="Rajdhani"/>
                      </a:endParaRPr>
                    </a:p>
                  </a:txBody>
                  <a:tcPr marT="91425" marB="91425" marR="91425" marL="91425">
                    <a:lnL cap="flat" cmpd="sng" w="38100">
                      <a:solidFill>
                        <a:srgbClr val="9E9E9E"/>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76200">
                      <a:solidFill>
                        <a:srgbClr val="434343"/>
                      </a:solidFill>
                      <a:prstDash val="solid"/>
                      <a:round/>
                      <a:headEnd len="sm" w="sm" type="none"/>
                      <a:tailEnd len="sm" w="sm" type="none"/>
                    </a:lnB>
                    <a:solidFill>
                      <a:srgbClr val="D9D9D9"/>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pic>
        <p:nvPicPr>
          <p:cNvPr id="139" name="Google Shape;139;p35"/>
          <p:cNvPicPr preferRelativeResize="0"/>
          <p:nvPr/>
        </p:nvPicPr>
        <p:blipFill>
          <a:blip r:embed="rId3">
            <a:alphaModFix/>
          </a:blip>
          <a:stretch>
            <a:fillRect/>
          </a:stretch>
        </p:blipFill>
        <p:spPr>
          <a:xfrm>
            <a:off x="1332850" y="1810425"/>
            <a:ext cx="924700" cy="924700"/>
          </a:xfrm>
          <a:prstGeom prst="rect">
            <a:avLst/>
          </a:prstGeom>
          <a:noFill/>
          <a:ln>
            <a:noFill/>
          </a:ln>
        </p:spPr>
      </p:pic>
      <p:pic>
        <p:nvPicPr>
          <p:cNvPr id="140" name="Google Shape;140;p35"/>
          <p:cNvPicPr preferRelativeResize="0"/>
          <p:nvPr/>
        </p:nvPicPr>
        <p:blipFill>
          <a:blip r:embed="rId4">
            <a:alphaModFix/>
          </a:blip>
          <a:stretch>
            <a:fillRect/>
          </a:stretch>
        </p:blipFill>
        <p:spPr>
          <a:xfrm>
            <a:off x="4812724" y="1867823"/>
            <a:ext cx="1213299" cy="809899"/>
          </a:xfrm>
          <a:prstGeom prst="rect">
            <a:avLst/>
          </a:prstGeom>
          <a:noFill/>
          <a:ln>
            <a:noFill/>
          </a:ln>
        </p:spPr>
      </p:pic>
      <p:pic>
        <p:nvPicPr>
          <p:cNvPr id="141" name="Google Shape;141;p35"/>
          <p:cNvPicPr preferRelativeResize="0"/>
          <p:nvPr/>
        </p:nvPicPr>
        <p:blipFill>
          <a:blip r:embed="rId5">
            <a:alphaModFix/>
          </a:blip>
          <a:stretch>
            <a:fillRect/>
          </a:stretch>
        </p:blipFill>
        <p:spPr>
          <a:xfrm>
            <a:off x="2822950" y="1761012"/>
            <a:ext cx="1557046" cy="1023525"/>
          </a:xfrm>
          <a:prstGeom prst="rect">
            <a:avLst/>
          </a:prstGeom>
          <a:noFill/>
          <a:ln>
            <a:noFill/>
          </a:ln>
        </p:spPr>
      </p:pic>
      <p:sp>
        <p:nvSpPr>
          <p:cNvPr id="142" name="Google Shape;142;p35"/>
          <p:cNvSpPr txBox="1"/>
          <p:nvPr/>
        </p:nvSpPr>
        <p:spPr>
          <a:xfrm>
            <a:off x="875675" y="255700"/>
            <a:ext cx="5451600" cy="627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595959"/>
              </a:solidFill>
              <a:latin typeface="Rajdhani"/>
              <a:ea typeface="Rajdhani"/>
              <a:cs typeface="Rajdhani"/>
              <a:sym typeface="Rajdhani"/>
            </a:endParaRPr>
          </a:p>
          <a:p>
            <a:pPr indent="0" lvl="0" marL="0" marR="0" rtl="0" algn="l">
              <a:lnSpc>
                <a:spcPct val="100000"/>
              </a:lnSpc>
              <a:spcBef>
                <a:spcPts val="0"/>
              </a:spcBef>
              <a:spcAft>
                <a:spcPts val="0"/>
              </a:spcAft>
              <a:buClr>
                <a:srgbClr val="000000"/>
              </a:buClr>
              <a:buSzPts val="3000"/>
              <a:buFont typeface="Arial"/>
              <a:buNone/>
            </a:pPr>
            <a:r>
              <a:rPr b="1" lang="es" sz="3000">
                <a:solidFill>
                  <a:srgbClr val="EC183F"/>
                </a:solidFill>
                <a:latin typeface="Rajdhani"/>
                <a:ea typeface="Rajdhani"/>
                <a:cs typeface="Rajdhani"/>
                <a:sym typeface="Rajdhani"/>
              </a:rPr>
              <a:t>Aplicaciones a investigar</a:t>
            </a:r>
            <a:endParaRPr b="1" i="0" sz="3000" u="none" cap="none" strike="noStrike">
              <a:solidFill>
                <a:srgbClr val="EC183F"/>
              </a:solidFill>
              <a:latin typeface="Rajdhani"/>
              <a:ea typeface="Rajdhani"/>
              <a:cs typeface="Rajdhani"/>
              <a:sym typeface="Rajdhani"/>
            </a:endParaRPr>
          </a:p>
        </p:txBody>
      </p:sp>
      <p:graphicFrame>
        <p:nvGraphicFramePr>
          <p:cNvPr id="143" name="Google Shape;143;p35"/>
          <p:cNvGraphicFramePr/>
          <p:nvPr/>
        </p:nvGraphicFramePr>
        <p:xfrm>
          <a:off x="875675" y="796000"/>
          <a:ext cx="3000000" cy="3000000"/>
        </p:xfrm>
        <a:graphic>
          <a:graphicData uri="http://schemas.openxmlformats.org/drawingml/2006/table">
            <a:tbl>
              <a:tblPr>
                <a:noFill/>
                <a:tableStyleId>{37B9F7D2-A6F3-4919-B93F-C90842D53C45}</a:tableStyleId>
              </a:tblPr>
              <a:tblGrid>
                <a:gridCol w="1809750"/>
                <a:gridCol w="1809750"/>
                <a:gridCol w="1809750"/>
                <a:gridCol w="1809750"/>
              </a:tblGrid>
              <a:tr h="1374650">
                <a:tc>
                  <a:txBody>
                    <a:bodyPr/>
                    <a:lstStyle/>
                    <a:p>
                      <a:pPr indent="0" lvl="0" marL="0" rtl="0" algn="l">
                        <a:spcBef>
                          <a:spcPts val="0"/>
                        </a:spcBef>
                        <a:spcAft>
                          <a:spcPts val="0"/>
                        </a:spcAft>
                        <a:buNone/>
                      </a:pPr>
                      <a:r>
                        <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9E9E9E"/>
                      </a:solidFill>
                      <a:prstDash val="solid"/>
                      <a:round/>
                      <a:headEnd len="sm" w="sm" type="none"/>
                      <a:tailEnd len="sm" w="sm" type="none"/>
                    </a:lnR>
                    <a:lnT cap="flat" cmpd="sng" w="762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762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762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434343"/>
                      </a:solidFill>
                      <a:prstDash val="solid"/>
                      <a:round/>
                      <a:headEnd len="sm" w="sm" type="none"/>
                      <a:tailEnd len="sm" w="sm" type="none"/>
                    </a:lnR>
                    <a:lnT cap="flat" cmpd="sng" w="762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tcPr>
                </a:tc>
              </a:tr>
              <a:tr h="1374650">
                <a:tc>
                  <a:txBody>
                    <a:bodyPr/>
                    <a:lstStyle/>
                    <a:p>
                      <a:pPr indent="0" lvl="0" marL="0" rtl="0" algn="ctr">
                        <a:spcBef>
                          <a:spcPts val="0"/>
                        </a:spcBef>
                        <a:spcAft>
                          <a:spcPts val="0"/>
                        </a:spcAft>
                        <a:buNone/>
                      </a:pPr>
                      <a:r>
                        <a:rPr b="1" lang="es" sz="1600">
                          <a:solidFill>
                            <a:srgbClr val="434343"/>
                          </a:solidFill>
                          <a:latin typeface="Rajdhani"/>
                          <a:ea typeface="Rajdhani"/>
                          <a:cs typeface="Rajdhani"/>
                          <a:sym typeface="Rajdhani"/>
                        </a:rPr>
                        <a:t>Spotify</a:t>
                      </a:r>
                      <a:endParaRPr b="1" sz="1600">
                        <a:solidFill>
                          <a:srgbClr val="434343"/>
                        </a:solidFill>
                        <a:latin typeface="Rajdhani"/>
                        <a:ea typeface="Rajdhani"/>
                        <a:cs typeface="Rajdhani"/>
                        <a:sym typeface="Rajdhani"/>
                      </a:endParaRPr>
                    </a:p>
                    <a:p>
                      <a:pPr indent="0" lvl="0" marL="0" rtl="0" algn="ctr">
                        <a:spcBef>
                          <a:spcPts val="0"/>
                        </a:spcBef>
                        <a:spcAft>
                          <a:spcPts val="0"/>
                        </a:spcAft>
                        <a:buNone/>
                      </a:pPr>
                      <a:r>
                        <a:t/>
                      </a:r>
                      <a:endParaRPr b="1" sz="1600">
                        <a:solidFill>
                          <a:srgbClr val="434343"/>
                        </a:solidFill>
                        <a:latin typeface="Rajdhani"/>
                        <a:ea typeface="Rajdhani"/>
                        <a:cs typeface="Rajdhani"/>
                        <a:sym typeface="Rajdhani"/>
                      </a:endParaRPr>
                    </a:p>
                    <a:p>
                      <a:pPr indent="0" lvl="0" marL="0" rtl="0" algn="ctr">
                        <a:spcBef>
                          <a:spcPts val="0"/>
                        </a:spcBef>
                        <a:spcAft>
                          <a:spcPts val="0"/>
                        </a:spcAft>
                        <a:buNone/>
                      </a:pPr>
                      <a:r>
                        <a:rPr lang="es" sz="1100">
                          <a:solidFill>
                            <a:srgbClr val="434343"/>
                          </a:solidFill>
                          <a:latin typeface="Rajdhani"/>
                          <a:ea typeface="Rajdhani"/>
                          <a:cs typeface="Rajdhani"/>
                          <a:sym typeface="Rajdhani"/>
                        </a:rPr>
                        <a:t>TCP: 80 - 443 - 445 -3445 - 1400 - 3400 - 3401 - 3500 - 4070</a:t>
                      </a:r>
                      <a:endParaRPr sz="1100">
                        <a:solidFill>
                          <a:srgbClr val="434343"/>
                        </a:solidFill>
                        <a:latin typeface="Rajdhani"/>
                        <a:ea typeface="Rajdhani"/>
                        <a:cs typeface="Rajdhani"/>
                        <a:sym typeface="Rajdhani"/>
                      </a:endParaRPr>
                    </a:p>
                    <a:p>
                      <a:pPr indent="0" lvl="0" marL="0" rtl="0" algn="l">
                        <a:lnSpc>
                          <a:spcPct val="115000"/>
                        </a:lnSpc>
                        <a:spcBef>
                          <a:spcPts val="0"/>
                        </a:spcBef>
                        <a:spcAft>
                          <a:spcPts val="0"/>
                        </a:spcAft>
                        <a:buClr>
                          <a:schemeClr val="dk1"/>
                        </a:buClr>
                        <a:buSzPts val="1100"/>
                        <a:buFont typeface="Arial"/>
                        <a:buNone/>
                      </a:pPr>
                      <a:r>
                        <a:t/>
                      </a:r>
                      <a:endParaRPr b="1" sz="1600">
                        <a:solidFill>
                          <a:srgbClr val="434343"/>
                        </a:solidFill>
                        <a:highlight>
                          <a:srgbClr val="FFFFFF"/>
                        </a:highlight>
                        <a:latin typeface="Rajdhani"/>
                        <a:ea typeface="Rajdhani"/>
                        <a:cs typeface="Rajdhani"/>
                        <a:sym typeface="Rajdhani"/>
                      </a:endParaRPr>
                    </a:p>
                  </a:txBody>
                  <a:tcPr marT="91425" marB="91425" marR="91425" marL="91425">
                    <a:lnL cap="flat" cmpd="sng" w="38100">
                      <a:solidFill>
                        <a:srgbClr val="434343"/>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434343"/>
                      </a:solidFill>
                      <a:prstDash val="solid"/>
                      <a:round/>
                      <a:headEnd len="sm" w="sm" type="none"/>
                      <a:tailEnd len="sm" w="sm" type="none"/>
                    </a:lnT>
                    <a:lnB cap="flat" cmpd="sng" w="76200">
                      <a:solidFill>
                        <a:srgbClr val="434343"/>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s" sz="1600">
                          <a:solidFill>
                            <a:srgbClr val="434343"/>
                          </a:solidFill>
                          <a:latin typeface="Rajdhani"/>
                          <a:ea typeface="Rajdhani"/>
                          <a:cs typeface="Rajdhani"/>
                          <a:sym typeface="Rajdhani"/>
                        </a:rPr>
                        <a:t>TeamViewer</a:t>
                      </a:r>
                      <a:endParaRPr b="1" sz="1600">
                        <a:solidFill>
                          <a:srgbClr val="434343"/>
                        </a:solidFill>
                        <a:latin typeface="Rajdhani"/>
                        <a:ea typeface="Rajdhani"/>
                        <a:cs typeface="Rajdhani"/>
                        <a:sym typeface="Rajdhani"/>
                      </a:endParaRPr>
                    </a:p>
                    <a:p>
                      <a:pPr indent="0" lvl="0" marL="0" rtl="0" algn="ctr">
                        <a:spcBef>
                          <a:spcPts val="0"/>
                        </a:spcBef>
                        <a:spcAft>
                          <a:spcPts val="0"/>
                        </a:spcAft>
                        <a:buNone/>
                      </a:pPr>
                      <a:r>
                        <a:t/>
                      </a:r>
                      <a:endParaRPr b="1" sz="1600">
                        <a:solidFill>
                          <a:srgbClr val="434343"/>
                        </a:solidFill>
                        <a:latin typeface="Rajdhani"/>
                        <a:ea typeface="Rajdhani"/>
                        <a:cs typeface="Rajdhani"/>
                        <a:sym typeface="Rajdhani"/>
                      </a:endParaRPr>
                    </a:p>
                    <a:p>
                      <a:pPr indent="0" lvl="0" marL="0" rtl="0" algn="ctr">
                        <a:spcBef>
                          <a:spcPts val="0"/>
                        </a:spcBef>
                        <a:spcAft>
                          <a:spcPts val="0"/>
                        </a:spcAft>
                        <a:buNone/>
                      </a:pPr>
                      <a:r>
                        <a:rPr lang="es" sz="1100">
                          <a:solidFill>
                            <a:srgbClr val="434343"/>
                          </a:solidFill>
                          <a:latin typeface="Rajdhani"/>
                          <a:ea typeface="Rajdhani"/>
                          <a:cs typeface="Rajdhani"/>
                          <a:sym typeface="Rajdhani"/>
                        </a:rPr>
                        <a:t>TCP/UPD: 5938</a:t>
                      </a:r>
                      <a:endParaRPr sz="1100">
                        <a:solidFill>
                          <a:srgbClr val="434343"/>
                        </a:solidFill>
                        <a:latin typeface="Rajdhani"/>
                        <a:ea typeface="Rajdhani"/>
                        <a:cs typeface="Rajdhani"/>
                        <a:sym typeface="Rajdhani"/>
                      </a:endParaRPr>
                    </a:p>
                    <a:p>
                      <a:pPr indent="0" lvl="0" marL="0" rtl="0" algn="ctr">
                        <a:spcBef>
                          <a:spcPts val="0"/>
                        </a:spcBef>
                        <a:spcAft>
                          <a:spcPts val="0"/>
                        </a:spcAft>
                        <a:buNone/>
                      </a:pPr>
                      <a:r>
                        <a:t/>
                      </a:r>
                      <a:endParaRPr b="1" sz="1600">
                        <a:solidFill>
                          <a:srgbClr val="434343"/>
                        </a:solidFill>
                        <a:latin typeface="Rajdhani"/>
                        <a:ea typeface="Rajdhani"/>
                        <a:cs typeface="Rajdhani"/>
                        <a:sym typeface="Rajdhani"/>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434343"/>
                      </a:solidFill>
                      <a:prstDash val="solid"/>
                      <a:round/>
                      <a:headEnd len="sm" w="sm" type="none"/>
                      <a:tailEnd len="sm" w="sm" type="none"/>
                    </a:lnT>
                    <a:lnB cap="flat" cmpd="sng" w="76200">
                      <a:solidFill>
                        <a:srgbClr val="434343"/>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s" sz="1600">
                          <a:solidFill>
                            <a:srgbClr val="434343"/>
                          </a:solidFill>
                          <a:latin typeface="Rajdhani"/>
                          <a:ea typeface="Rajdhani"/>
                          <a:cs typeface="Rajdhani"/>
                          <a:sym typeface="Rajdhani"/>
                        </a:rPr>
                        <a:t>Netflix</a:t>
                      </a:r>
                      <a:endParaRPr b="1" sz="1600">
                        <a:solidFill>
                          <a:srgbClr val="434343"/>
                        </a:solidFill>
                        <a:latin typeface="Rajdhani"/>
                        <a:ea typeface="Rajdhani"/>
                        <a:cs typeface="Rajdhani"/>
                        <a:sym typeface="Rajdhani"/>
                      </a:endParaRPr>
                    </a:p>
                    <a:p>
                      <a:pPr indent="0" lvl="0" marL="0" rtl="0" algn="ctr">
                        <a:spcBef>
                          <a:spcPts val="0"/>
                        </a:spcBef>
                        <a:spcAft>
                          <a:spcPts val="0"/>
                        </a:spcAft>
                        <a:buNone/>
                      </a:pPr>
                      <a:r>
                        <a:t/>
                      </a:r>
                      <a:endParaRPr b="1" sz="1600">
                        <a:solidFill>
                          <a:srgbClr val="434343"/>
                        </a:solidFill>
                        <a:latin typeface="Rajdhani"/>
                        <a:ea typeface="Rajdhani"/>
                        <a:cs typeface="Rajdhani"/>
                        <a:sym typeface="Rajdhani"/>
                      </a:endParaRPr>
                    </a:p>
                    <a:p>
                      <a:pPr indent="0" lvl="0" marL="0" rtl="0" algn="ctr">
                        <a:spcBef>
                          <a:spcPts val="0"/>
                        </a:spcBef>
                        <a:spcAft>
                          <a:spcPts val="0"/>
                        </a:spcAft>
                        <a:buNone/>
                      </a:pPr>
                      <a:r>
                        <a:rPr lang="es" sz="1100">
                          <a:solidFill>
                            <a:srgbClr val="434343"/>
                          </a:solidFill>
                          <a:latin typeface="Rajdhani"/>
                          <a:ea typeface="Rajdhani"/>
                          <a:cs typeface="Rajdhani"/>
                          <a:sym typeface="Rajdhani"/>
                        </a:rPr>
                        <a:t>HTTP - HTTPS</a:t>
                      </a:r>
                      <a:endParaRPr sz="1100">
                        <a:solidFill>
                          <a:srgbClr val="434343"/>
                        </a:solidFill>
                        <a:latin typeface="Rajdhani"/>
                        <a:ea typeface="Rajdhani"/>
                        <a:cs typeface="Rajdhani"/>
                        <a:sym typeface="Rajdhani"/>
                      </a:endParaRPr>
                    </a:p>
                    <a:p>
                      <a:pPr indent="0" lvl="0" marL="0" rtl="0" algn="ctr">
                        <a:spcBef>
                          <a:spcPts val="0"/>
                        </a:spcBef>
                        <a:spcAft>
                          <a:spcPts val="0"/>
                        </a:spcAft>
                        <a:buNone/>
                      </a:pPr>
                      <a:r>
                        <a:t/>
                      </a:r>
                      <a:endParaRPr b="1" sz="1600">
                        <a:solidFill>
                          <a:srgbClr val="434343"/>
                        </a:solidFill>
                        <a:latin typeface="Rajdhani"/>
                        <a:ea typeface="Rajdhani"/>
                        <a:cs typeface="Rajdhani"/>
                        <a:sym typeface="Rajdhani"/>
                      </a:endParaRPr>
                    </a:p>
                    <a:p>
                      <a:pPr indent="0" lvl="0" marL="0" rtl="0" algn="ctr">
                        <a:spcBef>
                          <a:spcPts val="0"/>
                        </a:spcBef>
                        <a:spcAft>
                          <a:spcPts val="0"/>
                        </a:spcAft>
                        <a:buNone/>
                      </a:pPr>
                      <a:r>
                        <a:t/>
                      </a:r>
                      <a:endParaRPr sz="1200">
                        <a:solidFill>
                          <a:srgbClr val="CCCCCC"/>
                        </a:solidFill>
                        <a:highlight>
                          <a:schemeClr val="dk1"/>
                        </a:highlight>
                        <a:latin typeface="Verdana"/>
                        <a:ea typeface="Verdana"/>
                        <a:cs typeface="Verdana"/>
                        <a:sym typeface="Verdana"/>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434343"/>
                      </a:solidFill>
                      <a:prstDash val="solid"/>
                      <a:round/>
                      <a:headEnd len="sm" w="sm" type="none"/>
                      <a:tailEnd len="sm" w="sm" type="none"/>
                    </a:lnT>
                    <a:lnB cap="flat" cmpd="sng" w="76200">
                      <a:solidFill>
                        <a:srgbClr val="434343"/>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s" sz="1600">
                          <a:solidFill>
                            <a:srgbClr val="434343"/>
                          </a:solidFill>
                          <a:latin typeface="Rajdhani"/>
                          <a:ea typeface="Rajdhani"/>
                          <a:cs typeface="Rajdhani"/>
                          <a:sym typeface="Rajdhani"/>
                        </a:rPr>
                        <a:t>Facebook</a:t>
                      </a:r>
                      <a:endParaRPr b="1" sz="1600">
                        <a:solidFill>
                          <a:srgbClr val="434343"/>
                        </a:solidFill>
                        <a:latin typeface="Rajdhani"/>
                        <a:ea typeface="Rajdhani"/>
                        <a:cs typeface="Rajdhani"/>
                        <a:sym typeface="Rajdhani"/>
                      </a:endParaRPr>
                    </a:p>
                    <a:p>
                      <a:pPr indent="0" lvl="0" marL="0" rtl="0" algn="ctr">
                        <a:spcBef>
                          <a:spcPts val="0"/>
                        </a:spcBef>
                        <a:spcAft>
                          <a:spcPts val="0"/>
                        </a:spcAft>
                        <a:buNone/>
                      </a:pPr>
                      <a:r>
                        <a:t/>
                      </a:r>
                      <a:endParaRPr b="1" sz="1600">
                        <a:solidFill>
                          <a:srgbClr val="434343"/>
                        </a:solidFill>
                        <a:latin typeface="Rajdhani"/>
                        <a:ea typeface="Rajdhani"/>
                        <a:cs typeface="Rajdhani"/>
                        <a:sym typeface="Rajdhani"/>
                      </a:endParaRPr>
                    </a:p>
                    <a:p>
                      <a:pPr indent="0" lvl="0" marL="0" rtl="0" algn="ctr">
                        <a:spcBef>
                          <a:spcPts val="0"/>
                        </a:spcBef>
                        <a:spcAft>
                          <a:spcPts val="0"/>
                        </a:spcAft>
                        <a:buNone/>
                      </a:pPr>
                      <a:r>
                        <a:rPr lang="es" sz="1100">
                          <a:solidFill>
                            <a:srgbClr val="434343"/>
                          </a:solidFill>
                          <a:latin typeface="Rajdhani"/>
                          <a:ea typeface="Rajdhani"/>
                          <a:cs typeface="Rajdhani"/>
                          <a:sym typeface="Rajdhani"/>
                        </a:rPr>
                        <a:t>UDP:21,25,53,80,101,110,143,443,445,587,591 853,990- </a:t>
                      </a:r>
                      <a:endParaRPr sz="1100">
                        <a:solidFill>
                          <a:srgbClr val="434343"/>
                        </a:solidFill>
                        <a:latin typeface="Rajdhani"/>
                        <a:ea typeface="Rajdhani"/>
                        <a:cs typeface="Rajdhani"/>
                        <a:sym typeface="Rajdhani"/>
                      </a:endParaRPr>
                    </a:p>
                    <a:p>
                      <a:pPr indent="0" lvl="0" marL="0" rtl="0" algn="ctr">
                        <a:spcBef>
                          <a:spcPts val="0"/>
                        </a:spcBef>
                        <a:spcAft>
                          <a:spcPts val="0"/>
                        </a:spcAft>
                        <a:buNone/>
                      </a:pPr>
                      <a:r>
                        <a:rPr lang="es" sz="1100">
                          <a:solidFill>
                            <a:srgbClr val="434343"/>
                          </a:solidFill>
                          <a:latin typeface="Rajdhani"/>
                          <a:ea typeface="Rajdhani"/>
                          <a:cs typeface="Rajdhani"/>
                          <a:sym typeface="Rajdhani"/>
                        </a:rPr>
                        <a:t>TCP: 23, 53, 500, 514, 1194, 1701, 1812, 1813, 4500, 51871</a:t>
                      </a:r>
                      <a:endParaRPr sz="1100">
                        <a:solidFill>
                          <a:srgbClr val="434343"/>
                        </a:solidFill>
                        <a:latin typeface="Rajdhani"/>
                        <a:ea typeface="Rajdhani"/>
                        <a:cs typeface="Rajdhani"/>
                        <a:sym typeface="Rajdhani"/>
                      </a:endParaRPr>
                    </a:p>
                    <a:p>
                      <a:pPr indent="0" lvl="0" marL="0" rtl="0" algn="ctr">
                        <a:spcBef>
                          <a:spcPts val="0"/>
                        </a:spcBef>
                        <a:spcAft>
                          <a:spcPts val="0"/>
                        </a:spcAft>
                        <a:buNone/>
                      </a:pPr>
                      <a:r>
                        <a:t/>
                      </a:r>
                      <a:endParaRPr b="1" sz="1600">
                        <a:solidFill>
                          <a:srgbClr val="434343"/>
                        </a:solidFill>
                        <a:latin typeface="Rajdhani"/>
                        <a:ea typeface="Rajdhani"/>
                        <a:cs typeface="Rajdhani"/>
                        <a:sym typeface="Rajdhani"/>
                      </a:endParaRPr>
                    </a:p>
                    <a:p>
                      <a:pPr indent="0" lvl="0" marL="0" rtl="0" algn="ctr">
                        <a:spcBef>
                          <a:spcPts val="0"/>
                        </a:spcBef>
                        <a:spcAft>
                          <a:spcPts val="0"/>
                        </a:spcAft>
                        <a:buNone/>
                      </a:pPr>
                      <a:r>
                        <a:t/>
                      </a:r>
                      <a:endParaRPr b="1" sz="1600">
                        <a:solidFill>
                          <a:srgbClr val="434343"/>
                        </a:solidFill>
                        <a:latin typeface="Rajdhani"/>
                        <a:ea typeface="Rajdhani"/>
                        <a:cs typeface="Rajdhani"/>
                        <a:sym typeface="Rajdhani"/>
                      </a:endParaRPr>
                    </a:p>
                  </a:txBody>
                  <a:tcPr marT="91425" marB="91425" marR="91425" marL="91425">
                    <a:lnL cap="flat" cmpd="sng" w="38100">
                      <a:solidFill>
                        <a:srgbClr val="9E9E9E"/>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76200">
                      <a:solidFill>
                        <a:srgbClr val="434343"/>
                      </a:solidFill>
                      <a:prstDash val="solid"/>
                      <a:round/>
                      <a:headEnd len="sm" w="sm" type="none"/>
                      <a:tailEnd len="sm" w="sm" type="none"/>
                    </a:lnB>
                    <a:solidFill>
                      <a:srgbClr val="D9D9D9"/>
                    </a:solidFill>
                  </a:tcPr>
                </a:tc>
              </a:tr>
            </a:tbl>
          </a:graphicData>
        </a:graphic>
      </p:graphicFrame>
      <p:pic>
        <p:nvPicPr>
          <p:cNvPr id="144" name="Google Shape;144;p35"/>
          <p:cNvPicPr preferRelativeResize="0"/>
          <p:nvPr/>
        </p:nvPicPr>
        <p:blipFill>
          <a:blip r:embed="rId6">
            <a:alphaModFix/>
          </a:blip>
          <a:stretch>
            <a:fillRect/>
          </a:stretch>
        </p:blipFill>
        <p:spPr>
          <a:xfrm>
            <a:off x="6821149" y="1760999"/>
            <a:ext cx="881825" cy="881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48" name="Shape 148"/>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