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00000000000000000" pitchFamily="2" charset="77"/>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949FB3-AB8B-4AEF-A933-BA8E76480F22}">
  <a:tblStyle styleId="{1D949FB3-AB8B-4AEF-A933-BA8E76480F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hyperlink" Target="https://pcpartpicker.com/product/yntWGX/asus-motherboard-h110mk"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pcpartpicker.com/product/Zhfp99/toshiba-internal-hard-drive-mq01abd032" TargetMode="External"/><Relationship Id="rId4" Type="http://schemas.openxmlformats.org/officeDocument/2006/relationships/hyperlink" Target="https://pcpartpicker.com/product/jRvZxr/gskill-memory-f42133c15s4gi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pcpartpicker.com/product/6FvZxr/asus-prime-a320m-k-micro-atx-am4-motherboard-prime-a320m-k"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pcpartpicker.com/product/Zhfp99/toshiba-internal-hard-drive-mq01abd032" TargetMode="External"/><Relationship Id="rId4" Type="http://schemas.openxmlformats.org/officeDocument/2006/relationships/hyperlink" Target="https://pcpartpicker.com/product/jRvZxr/gskill-memory-f42133c15s4gi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cpartpicker.com/product/VNV48d/intel-cpu-bx80557e1400"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pcpartpicker.com/product/Zhfp99/toshiba-internal-hard-drive-mq01abd032" TargetMode="External"/><Relationship Id="rId5" Type="http://schemas.openxmlformats.org/officeDocument/2006/relationships/hyperlink" Target="https://pcpartpicker.com/product/j4W9TW/kingston-memory-kvr667d21gr" TargetMode="External"/><Relationship Id="rId4" Type="http://schemas.openxmlformats.org/officeDocument/2006/relationships/hyperlink" Target="https://pcpartpicker.com/product/rD8H99/msi-motherboard-g41m4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pcpartpicker.com/product/hb3RsY/intel-cpu-bx80623g645"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pcpartpicker.com/product/7x4NnQ/pny-cs900-120gb-25-solid-state-drive-ssd7cs900-120-pb" TargetMode="External"/><Relationship Id="rId5" Type="http://schemas.openxmlformats.org/officeDocument/2006/relationships/hyperlink" Target="https://pcpartpicker.com/product/KxgzK8/crucial-2gb-1-x-2gb-ddr3-1600-memory-ct25664bd160bj" TargetMode="External"/><Relationship Id="rId4" Type="http://schemas.openxmlformats.org/officeDocument/2006/relationships/hyperlink" Target="https://pcpartpicker.com/product/Np6BD3/intel-motherboard-boxdq77mk"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cpartpicker.com/product/4ZkwrH/amd-a8-9600-31ghz-quad-core-processor-ad9600agabbox"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pcpartpicker.com/product/mTyFf7/visiontek-video-card-900356" TargetMode="External"/><Relationship Id="rId5" Type="http://schemas.openxmlformats.org/officeDocument/2006/relationships/hyperlink" Target="https://pcpartpicker.com/product/3GXnTW/silicon-power-128gb-25-solid-state-drive-su128gbss3a55s25ae" TargetMode="External"/><Relationship Id="rId4" Type="http://schemas.openxmlformats.org/officeDocument/2006/relationships/hyperlink" Target="https://pcpartpicker.com/product/b7PzK8/corsair-memory-cmv4gx4m1a2133c1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cpartpicker.com/product/MkZQzy/amd-cpu-hdt90zfbgrbox" TargetMode="External"/><Relationship Id="rId7" Type="http://schemas.openxmlformats.org/officeDocument/2006/relationships/hyperlink" Target="https://pcpartpicker.com/product/GhM323/amd-video-card-100505841"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pcpartpicker.com/product/kg2kcf/western-digital-internal-hard-drive-wdbmyh5000ancnrsn" TargetMode="External"/><Relationship Id="rId5" Type="http://schemas.openxmlformats.org/officeDocument/2006/relationships/hyperlink" Target="https://pcpartpicker.com/product/wJYXsY/gskill-memory-f31333c9s4gis" TargetMode="External"/><Relationship Id="rId4" Type="http://schemas.openxmlformats.org/officeDocument/2006/relationships/hyperlink" Target="https://pcpartpicker.com/product/zcDwrH/gigabyte-motherboard-ga970aud3"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pcpartpicker.com/product/pTgQzy/asus-prime-h410m-acsm-micro-atx-lga1200-motherboard-prime-h410m-acsm"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pcpartpicker.com/product/KmM323/msi-geforce-gt-1030-2gb-2gh-lp-oc-video-card-gt-1030-2gh-lp-oc" TargetMode="External"/><Relationship Id="rId5" Type="http://schemas.openxmlformats.org/officeDocument/2006/relationships/hyperlink" Target="https://pcpartpicker.com/product/CR97YJ/gigabyte-120gb-25-solid-state-drive-gp-gstfs31120gntd" TargetMode="External"/><Relationship Id="rId4" Type="http://schemas.openxmlformats.org/officeDocument/2006/relationships/hyperlink" Target="https://pcpartpicker.com/product/J9NxFT/neo-forza-faye-8-gb-1-x-8-gb-ddr4-3600-cl18-memory-nmud480e82-3600dg1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cpartpicker.com/product/dmGnTW/asus-tuf-gaming-x570-plus-wi-fi-atx-am4-motherboard-tuf-gaming-x570-plus-wi-fi"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pcpartpicker.com/product/LxkgXL/evga-geforce-gtx-1650-g6-4-gb-sc-ultra-gaming-video-card-04g-p4-1257-kr" TargetMode="External"/><Relationship Id="rId5" Type="http://schemas.openxmlformats.org/officeDocument/2006/relationships/hyperlink" Target="https://pcpartpicker.com/product/Zxw7YJ/samsung-970-evo-plus-1-tb-m2-2280-nvme-solid-state-drive-mz-v7s1t0bam" TargetMode="External"/><Relationship Id="rId4" Type="http://schemas.openxmlformats.org/officeDocument/2006/relationships/hyperlink" Target="https://pcpartpicker.com/product/p6RFf7/corsair-memory-cmk16gx4m2b3200c16"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hyperlink" Target="https://pcpartpicker.com/product/2sstt6/intel-core-i9-12900kf-32-ghz-8-core-processor-bx8071512900kf" TargetMode="External"/><Relationship Id="rId7" Type="http://schemas.openxmlformats.org/officeDocument/2006/relationships/hyperlink" Target="https://pcpartpicker.com/product/YC848d/msi-geforce-gtx-1660-super-6-gb-gaming-x-video-card-gtx-1660-super-gaming-x"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pcpartpicker.com/product/yzfhP6/samsung-860-evo-1tb-25-solid-state-drive-mz-76e1t0bam" TargetMode="External"/><Relationship Id="rId5" Type="http://schemas.openxmlformats.org/officeDocument/2006/relationships/hyperlink" Target="https://pcpartpicker.com/product/68ytt6/adata-xpg-lancer-rgb-32-gb-2-x-16-gb-ddr5-5200-cl38-memory-ax5u5200c3816g-dclabk" TargetMode="External"/><Relationship Id="rId4" Type="http://schemas.openxmlformats.org/officeDocument/2006/relationships/hyperlink" Target="https://pcpartpicker.com/product/ChBG3C/asus-rog-maximus-z690-hero-atx-lga1700-motherboard-rog-maximus-z690-hero"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2925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dirty="0">
                <a:solidFill>
                  <a:schemeClr val="lt1"/>
                </a:solidFill>
                <a:latin typeface="Rajdhani"/>
                <a:ea typeface="Rajdhani"/>
                <a:cs typeface="Rajdhani"/>
                <a:sym typeface="Rajdhani"/>
              </a:rPr>
              <a:t>Armado de  computadoras</a:t>
            </a:r>
            <a:endParaRPr sz="4900" b="1" dirty="0">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dirty="0">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dirty="0">
              <a:solidFill>
                <a:srgbClr val="FFFFFF"/>
              </a:solidFill>
              <a:latin typeface="Rajdhani"/>
              <a:ea typeface="Rajdhani"/>
              <a:cs typeface="Rajdhani"/>
              <a:sym typeface="Rajdhani"/>
            </a:endParaRPr>
          </a:p>
        </p:txBody>
      </p:sp>
      <p:sp>
        <p:nvSpPr>
          <p:cNvPr id="3" name="Google Shape;87;p29">
            <a:extLst>
              <a:ext uri="{FF2B5EF4-FFF2-40B4-BE49-F238E27FC236}">
                <a16:creationId xmlns:a16="http://schemas.microsoft.com/office/drawing/2014/main" id="{958D8C3B-632F-6349-AFC3-A3BC14FA60DC}"/>
              </a:ext>
            </a:extLst>
          </p:cNvPr>
          <p:cNvSpPr txBox="1"/>
          <p:nvPr/>
        </p:nvSpPr>
        <p:spPr>
          <a:xfrm>
            <a:off x="-522515" y="85607"/>
            <a:ext cx="7697661" cy="2123628"/>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ES" sz="3000" b="1" dirty="0">
                <a:solidFill>
                  <a:schemeClr val="lt1"/>
                </a:solidFill>
                <a:latin typeface="Rajdhani"/>
                <a:ea typeface="Rajdhani"/>
                <a:cs typeface="Rajdhani"/>
                <a:sym typeface="Rajdhani"/>
              </a:rPr>
              <a:t>Realizado por: Lisbeth Carolina Pava García</a:t>
            </a:r>
            <a:endParaRPr sz="3000" b="1" dirty="0">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dirty="0">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dirty="0">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2952454344"/>
              </p:ext>
            </p:extLst>
          </p:nvPr>
        </p:nvGraphicFramePr>
        <p:xfrm>
          <a:off x="952500" y="1809750"/>
          <a:ext cx="7239000" cy="1584840"/>
        </p:xfrm>
        <a:graphic>
          <a:graphicData uri="http://schemas.openxmlformats.org/drawingml/2006/table">
            <a:tbl>
              <a:tblPr>
                <a:noFill/>
                <a:tableStyleId>{1D949FB3-AB8B-4AEF-A933-BA8E76480F22}</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fontAlgn="ctr"/>
                      <a:r>
                        <a:rPr lang="es-CO" b="1" u="none" strike="noStrike" dirty="0">
                          <a:solidFill>
                            <a:srgbClr val="191B2B"/>
                          </a:solidFill>
                          <a:effectLst/>
                          <a:latin typeface="inherit"/>
                          <a:hlinkClick r:id="rId3"/>
                        </a:rPr>
                        <a:t>Asus H110M-K Micro ATX LGA1151 Motherboard</a:t>
                      </a:r>
                      <a:endParaRPr lang="es-CO" dirty="0">
                        <a:effectLst/>
                        <a:latin typeface="inherit"/>
                      </a:endParaRPr>
                    </a:p>
                  </a:txBody>
                  <a:tcPr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hlinkClick r:id="rId4"/>
                        </a:rPr>
                        <a:t>G.Skill Aegis 4 GB</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hlinkClick r:id="rId5"/>
                        </a:rPr>
                        <a:t>Toshiba MQ01ABD032</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1507234955"/>
              </p:ext>
            </p:extLst>
          </p:nvPr>
        </p:nvGraphicFramePr>
        <p:xfrm>
          <a:off x="952500" y="1809750"/>
          <a:ext cx="7239000" cy="1584840"/>
        </p:xfrm>
        <a:graphic>
          <a:graphicData uri="http://schemas.openxmlformats.org/drawingml/2006/table">
            <a:tbl>
              <a:tblPr>
                <a:noFill/>
                <a:tableStyleId>{1D949FB3-AB8B-4AEF-A933-BA8E76480F22}</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3"/>
                        </a:rPr>
                        <a:t>Asus PRIME A320M-K Micro ATX AM4 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fontAlgn="base"/>
                      <a:r>
                        <a:rPr lang="es-CO" sz="1400" b="1" i="0" u="none" strike="noStrike" cap="none" dirty="0">
                          <a:solidFill>
                            <a:srgbClr val="000000"/>
                          </a:solidFill>
                          <a:effectLst/>
                          <a:latin typeface="Arial"/>
                          <a:ea typeface="Arial"/>
                          <a:cs typeface="Arial"/>
                          <a:sym typeface="Arial"/>
                          <a:hlinkClick r:id="rId4"/>
                        </a:rPr>
                        <a:t>G.Skill Aegis 4 GB</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5"/>
                        </a:rPr>
                        <a:t>Toshiba 320 GB 2.5" 5400RPM Internal Hard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1074921142"/>
              </p:ext>
            </p:extLst>
          </p:nvPr>
        </p:nvGraphicFramePr>
        <p:xfrm>
          <a:off x="952500" y="2114550"/>
          <a:ext cx="7239000" cy="1584840"/>
        </p:xfrm>
        <a:graphic>
          <a:graphicData uri="http://schemas.openxmlformats.org/drawingml/2006/table">
            <a:tbl>
              <a:tblPr>
                <a:noFill/>
                <a:tableStyleId>{1D949FB3-AB8B-4AEF-A933-BA8E76480F22}</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base"/>
                      <a:r>
                        <a:rPr lang="es-CO" sz="1400" b="1" i="0" u="none" strike="noStrike" cap="none" dirty="0">
                          <a:solidFill>
                            <a:srgbClr val="000000"/>
                          </a:solidFill>
                          <a:effectLst/>
                          <a:latin typeface="Arial"/>
                          <a:ea typeface="Arial"/>
                          <a:cs typeface="Arial"/>
                          <a:sym typeface="Arial"/>
                          <a:hlinkClick r:id="rId3"/>
                        </a:rPr>
                        <a:t>Intel Celeron E1400</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4"/>
                        </a:rPr>
                        <a:t>MSI G41M4-F Micro ATX LGA775 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5"/>
                        </a:rPr>
                        <a:t>Kingston ValueRAM 1 GB (1 x 1 GB) DDR2-667 CL5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6"/>
                        </a:rPr>
                        <a:t>Toshiba 320 GB 2.5" 5400RPM Internal Hard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824276129"/>
              </p:ext>
            </p:extLst>
          </p:nvPr>
        </p:nvGraphicFramePr>
        <p:xfrm>
          <a:off x="952500" y="1809750"/>
          <a:ext cx="7239000" cy="2194410"/>
        </p:xfrm>
        <a:graphic>
          <a:graphicData uri="http://schemas.openxmlformats.org/drawingml/2006/table">
            <a:tbl>
              <a:tblPr>
                <a:noFill/>
                <a:tableStyleId>{1D949FB3-AB8B-4AEF-A933-BA8E76480F22}</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3"/>
                        </a:rPr>
                        <a:t>Intel Pentium G645 2.9 GHz Dual-Core 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4"/>
                        </a:rPr>
                        <a:t>Intel DQ77MK Micro ATX LGA1155 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5"/>
                        </a:rPr>
                        <a:t>Crucial 2 GB (1 x 2 GB) DDR3-1600 CL11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6"/>
                        </a:rPr>
                        <a:t>PNY CS900 120 GB 2.5" Solid State Drive</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1341953279"/>
              </p:ext>
            </p:extLst>
          </p:nvPr>
        </p:nvGraphicFramePr>
        <p:xfrm>
          <a:off x="952500" y="1809750"/>
          <a:ext cx="7239000" cy="1981050"/>
        </p:xfrm>
        <a:graphic>
          <a:graphicData uri="http://schemas.openxmlformats.org/drawingml/2006/table">
            <a:tbl>
              <a:tblPr>
                <a:noFill/>
                <a:tableStyleId>{1D949FB3-AB8B-4AEF-A933-BA8E76480F22}</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3"/>
                        </a:rPr>
                        <a:t>AMD A8-9600 3.1 GHz Quad-Core 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4"/>
                        </a:rPr>
                        <a:t>Corsair 4 GB (1 x 4 GB) DDR4-2133 CL15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5"/>
                        </a:rPr>
                        <a:t>Silicon Power 128 GB 2.5" Solid State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6"/>
                        </a:rPr>
                        <a:t>VisionTek Radeon HD 5450 2 GB Video Card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1121483195"/>
              </p:ext>
            </p:extLst>
          </p:nvPr>
        </p:nvGraphicFramePr>
        <p:xfrm>
          <a:off x="952500" y="2114550"/>
          <a:ext cx="7239000" cy="1981050"/>
        </p:xfrm>
        <a:graphic>
          <a:graphicData uri="http://schemas.openxmlformats.org/drawingml/2006/table">
            <a:tbl>
              <a:tblPr>
                <a:noFill/>
                <a:tableStyleId>{1D949FB3-AB8B-4AEF-A933-BA8E76480F22}</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3"/>
                        </a:rPr>
                        <a:t>AMD Phenom II X6 1090T Black 3.2 GHz 6-Core Processor</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4"/>
                        </a:rPr>
                        <a:t>Gigabyte GA-970A-UD3 ATX AM3+ Motherboard</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5"/>
                        </a:rPr>
                        <a:t>G.Skill AEGIS 4 GB (1 x 4 GB) DDR3-1333 CL9 Memory</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6"/>
                        </a:rPr>
                        <a:t>Western Digital 500 GB 2.5" 5400RPM Internal Hard Drive</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7"/>
                        </a:rPr>
                        <a:t>AMD FirePro 2450 512 MB Video Card</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4195348541"/>
              </p:ext>
            </p:extLst>
          </p:nvPr>
        </p:nvGraphicFramePr>
        <p:xfrm>
          <a:off x="952500" y="1809750"/>
          <a:ext cx="7239000" cy="2407770"/>
        </p:xfrm>
        <a:graphic>
          <a:graphicData uri="http://schemas.openxmlformats.org/drawingml/2006/table">
            <a:tbl>
              <a:tblPr>
                <a:noFill/>
                <a:tableStyleId>{1D949FB3-AB8B-4AEF-A933-BA8E76480F22}</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3"/>
                        </a:rPr>
                        <a:t>Asus PRIME H410M-A/CSM Micro ATX LGA1200 Motherboard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4"/>
                        </a:rPr>
                        <a:t>Neo Forza FAYE 8 GB (1 x 8 GB) DDR4-3600 CL18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5"/>
                        </a:rPr>
                        <a:t>Gigabyte 120 GB 2.5" Solid State Drive</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6"/>
                        </a:rPr>
                        <a:t>MSI GeForce GT 1030 2 GB Video Card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365911919"/>
              </p:ext>
            </p:extLst>
          </p:nvPr>
        </p:nvGraphicFramePr>
        <p:xfrm>
          <a:off x="952500" y="1809750"/>
          <a:ext cx="7239000" cy="2834490"/>
        </p:xfrm>
        <a:graphic>
          <a:graphicData uri="http://schemas.openxmlformats.org/drawingml/2006/table">
            <a:tbl>
              <a:tblPr>
                <a:noFill/>
                <a:tableStyleId>{1D949FB3-AB8B-4AEF-A933-BA8E76480F22}</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3"/>
                        </a:rPr>
                        <a:t>Asus TUF GAMING X570-PLUS (WI-FI) ATX AM4 Motherboard</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4"/>
                        </a:rPr>
                        <a:t>Corsair Vengeance LPX 16 GB (2 x 8 GB) DDR4-3200 CL16 Memory</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5"/>
                        </a:rPr>
                        <a:t>Samsung 970 Evo Plus 1 TB M.2-2280 NVME Solid State Drive</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6"/>
                        </a:rPr>
                        <a:t>EVGA GeForce GTX 1650 G6 4 GB SC ULTRA GAMING Video Card</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2251749517"/>
              </p:ext>
            </p:extLst>
          </p:nvPr>
        </p:nvGraphicFramePr>
        <p:xfrm>
          <a:off x="952500" y="2114550"/>
          <a:ext cx="7239000" cy="2407770"/>
        </p:xfrm>
        <a:graphic>
          <a:graphicData uri="http://schemas.openxmlformats.org/drawingml/2006/table">
            <a:tbl>
              <a:tblPr>
                <a:noFill/>
                <a:tableStyleId>{1D949FB3-AB8B-4AEF-A933-BA8E76480F22}</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3"/>
                        </a:rPr>
                        <a:t>Intel Core i9-12900KF 3.2 GHz 8-Core 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4"/>
                        </a:rPr>
                        <a:t>Asus ROG MAXIMUS Z690 HERO ATX LGA1700 Motherboard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5"/>
                        </a:rPr>
                        <a:t>ADATA XPG LANCER RGB 32 GB (2 x 16 GB) DDR5-5200 CL38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6"/>
                        </a:rPr>
                        <a:t>Samsung 860 Evo 1 TB 2.5" Solid State Drive</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1" i="0" u="sng" strike="noStrike" cap="none" dirty="0">
                          <a:solidFill>
                            <a:srgbClr val="000000"/>
                          </a:solidFill>
                          <a:effectLst/>
                          <a:latin typeface="Arial"/>
                          <a:ea typeface="Arial"/>
                          <a:cs typeface="Arial"/>
                          <a:sym typeface="Arial"/>
                          <a:hlinkClick r:id="rId7"/>
                        </a:rPr>
                        <a:t>MSI GeForce GTX 1660 SUPER 6 GB GAMING X Video Card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895</Words>
  <Application>Microsoft Macintosh PowerPoint</Application>
  <PresentationFormat>Presentación en pantalla (16:9)</PresentationFormat>
  <Paragraphs>142</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23</vt:i4>
      </vt:variant>
    </vt:vector>
  </HeadingPairs>
  <TitlesOfParts>
    <vt:vector size="29" baseType="lpstr">
      <vt:lpstr>inherit</vt:lpstr>
      <vt:lpstr>Open Sans</vt:lpstr>
      <vt:lpstr>Arial</vt:lpstr>
      <vt:lpstr>Rajdhani</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lisbeth carolina pava garcia</cp:lastModifiedBy>
  <cp:revision>6</cp:revision>
  <dcterms:modified xsi:type="dcterms:W3CDTF">2021-11-06T22:23:02Z</dcterms:modified>
</cp:coreProperties>
</file>