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C07A89-0FD9-4817-83F5-32B5A41C93D1}">
  <a:tblStyle styleId="{59C07A89-0FD9-4817-83F5-32B5A41C93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cpartpicker.com/product/vrhmP6/intel-core-i5-10400f-29-ghz-6-core-processor-bx8070110400f" TargetMode="External"/><Relationship Id="rId4" Type="http://schemas.openxmlformats.org/officeDocument/2006/relationships/hyperlink" Target="https://pcpartpicker.com/product/dLkWGX/asus-prime-b560-plus-atx-lga1200-motherboard-prime-b560-plus" TargetMode="External"/><Relationship Id="rId5" Type="http://schemas.openxmlformats.org/officeDocument/2006/relationships/hyperlink" Target="https://pcpartpicker.com/product/sMbkcf/corsair-memory-cmk8gx4m1a2400c16" TargetMode="External"/><Relationship Id="rId6" Type="http://schemas.openxmlformats.org/officeDocument/2006/relationships/hyperlink" Target="https://pcpartpicker.com/product/TwWfrH/samsung-970-evo-plus-500-gb-m2-2280-nvme-solid-state-drive-mz-v7s500ba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cpartpicker.com/product/9wfFf7/amd-ryzen-7-3800xt-39-ghz-8-core-processor-100-100000279wof" TargetMode="External"/><Relationship Id="rId4" Type="http://schemas.openxmlformats.org/officeDocument/2006/relationships/hyperlink" Target="https://pcpartpicker.com/product/7gxbt6/msi-b550-a-pro-atx-am4-motherboard-b550-a-pro" TargetMode="External"/><Relationship Id="rId5" Type="http://schemas.openxmlformats.org/officeDocument/2006/relationships/hyperlink" Target="https://pcpartpicker.com/product/xTQfrH/kingston-hyperx-fury-64-gb-2-x-32-gb-ddr4-3600-cl18-memory-hx436c18fb3k264" TargetMode="External"/><Relationship Id="rId6" Type="http://schemas.openxmlformats.org/officeDocument/2006/relationships/hyperlink" Target="https://pcpartpicker.com/product/CJ9tt6/kingston-kc2500-2-tb-m2-2280-nvme-solid-state-drive-skc2500m82000g" TargetMode="External"/><Relationship Id="rId7" Type="http://schemas.openxmlformats.org/officeDocument/2006/relationships/hyperlink" Target="https://pcpartpicker.com/product/RnDkcf/nvidia-geforce-rtx-3080-10-gb-founders-edition-video-card-9001g13325300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cpartpicker.com/product/Qk2bt6/amd-ryzen-9-5950x-34-ghz-16-core-processor-100-100000059wof" TargetMode="External"/><Relationship Id="rId4" Type="http://schemas.openxmlformats.org/officeDocument/2006/relationships/hyperlink" Target="https://pcpartpicker.com/product/PDyqqs/asus-rog-strix-b550-e-gaming-atx-am4-motherboard-rog-strix-b550-e-gaming" TargetMode="External"/><Relationship Id="rId5" Type="http://schemas.openxmlformats.org/officeDocument/2006/relationships/hyperlink" Target="https://pcpartpicker.com/product/rvCFf7/corsair-vengeance-rgb-pro-128-gb-4-x-32-gb-ddr4-4000-cl18-memory-cmw128gx4m4x4000c18" TargetMode="External"/><Relationship Id="rId6" Type="http://schemas.openxmlformats.org/officeDocument/2006/relationships/hyperlink" Target="https://pcpartpicker.com/product/Fv8j4D/samsung-970-evo-plus-2-tb-m2-2280-nvme-solid-state-drive-mz-v7s2t0bam" TargetMode="External"/><Relationship Id="rId7" Type="http://schemas.openxmlformats.org/officeDocument/2006/relationships/hyperlink" Target="https://pcpartpicker.com/product/PFVG3C/nvidia-geforce-rtx-3090-24-gb-founders-edition-video-card-900-1g136-2510-00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{59C07A89-0FD9-4817-83F5-32B5A41C93D1}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/>
                        <a:t>Asus H110M-K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/>
                        <a:t>Corsair Vengeance RGB Pro 16 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/>
                        <a:t>Kingston A400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{59C07A89-0FD9-4817-83F5-32B5A41C93D1}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B450M Pro4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Ballistix RGB 16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Plus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{59C07A89-0FD9-4817-83F5-32B5A41C93D1}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i5-10400F 2.9 GHz 6-Core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MAG B560 TOMAHAWK WIFI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Ballistix RGB 16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980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763300" y="14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{59C07A89-0FD9-4817-83F5-32B5A41C93D1}</a:tableStyleId>
              </a:tblPr>
              <a:tblGrid>
                <a:gridCol w="2051050"/>
                <a:gridCol w="5566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highlight>
                            <a:srgbClr val="505FA1"/>
                          </a:highlight>
                        </a:rPr>
                        <a:t>Procesador Intel Core i5-10400F 2.9 GHz de 6 núcleos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highlight>
                            <a:srgbClr val="505FA1"/>
                          </a:highlight>
                        </a:rPr>
                        <a:t>Placa base MSI MAG B550 TOMAHAWK ATX AM4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highlight>
                            <a:srgbClr val="505FA1"/>
                          </a:highlight>
                        </a:rPr>
                        <a:t>Patriot Viper Steel Memoria DDR4-3200 CL16 de 8 GB (2 x 4 GB)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</a:endParaRPr>
                    </a:p>
                    <a:p>
                      <a:pPr indent="0" lvl="0" marL="457200" marR="2540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highlight>
                            <a:srgbClr val="505FA1"/>
                          </a:highlight>
                        </a:rPr>
                        <a:t>Unidad de estado sólido Corsair MP400 de 8 TB M.2-2280 NVME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837575" y="14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{59C07A89-0FD9-4817-83F5-32B5A41C93D1}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highlight>
                            <a:srgbClr val="505FA1"/>
                          </a:highlight>
                        </a:rPr>
                        <a:t>Procesador Intel Core i5-11600K 3.9 GHz de 6 núcleos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highlight>
                            <a:srgbClr val="505FA1"/>
                          </a:highlight>
                        </a:rPr>
                        <a:t>Memoria Crucial Ballistix de 8 GB (1 x 8 GB) DDR4-3600 CL16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highlight>
                            <a:srgbClr val="505FA1"/>
                          </a:highlight>
                        </a:rPr>
                        <a:t>Unidad de estado sólido Kingston A400 de 240 GB y 2,5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highlight>
                            <a:srgbClr val="505FA1"/>
                          </a:highlight>
                        </a:rPr>
                        <a:t>Tarjeta de video MSI GeForce GTX 1050 Ti 4 GB GAMING X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505FA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08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{59C07A89-0FD9-4817-83F5-32B5A41C93D1}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Intel Core i5-10400F 2.9 GHz 6-Core Processor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Asus PRIME B560-PLUS ATX LGA1200 Motherboard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Corsair Vengeance LPX 8 GB (1 x 8 GB) DDR4-2400 CL16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Samsung 970 Evo Plus 500 GB M.2-2280 NVME Solid State Drive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Asus GeForce GTX 1660 SUPER 6 GB TUF GAMING OC Video Card</a:t>
                      </a:r>
                      <a:endParaRPr b="1" sz="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{59C07A89-0FD9-4817-83F5-32B5A41C93D1}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TUF GAMING B560M-PLUS WIFI Micro ATX LGA1200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 Vengeance RGB Pro 32 GB (2 x 16 GB) DDR4-3600 CL18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870 QVO 2 TB 2.5"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highlight>
                            <a:srgbClr val="F4F4F3"/>
                          </a:highlight>
                        </a:rPr>
                        <a:t>NVIDIA GeForce RTX 3080 10 GB Founders Edition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{59C07A89-0FD9-4817-83F5-32B5A41C93D1}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Amd Ryzen 7 3800xt </a:t>
                      </a:r>
                      <a:r>
                        <a:rPr b="1" lang="es" sz="110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AMD Ryzen 7 3800XT 3.9 GHz 8-Core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MSI B550-A PRO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Kingston HyperX Fury 64 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Kingston KC2500</a:t>
                      </a:r>
                      <a:endParaRPr b="1" sz="1050">
                        <a:highlight>
                          <a:srgbClr val="F4F4F3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NVIDIA Founders Edition</a:t>
                      </a:r>
                      <a:r>
                        <a:rPr lang="es"/>
                        <a:t> GeForce RTX 3080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{59C07A89-0FD9-4817-83F5-32B5A41C93D1}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AMD Ryzen 9 5950X 3.4 GHz 16-Core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Asus ROG STRIX B550-E GAMING ATX AM4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Corsair Vengeance RGB Pro 128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Samsung 970 EVO Plus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NVIDIA Founders Edition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GeForce RTX 3090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