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F207BE-9F87-454A-965C-62D3AD8708D2}">
  <a:tblStyle styleId="{02F207BE-9F87-454A-965C-62D3AD870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041542621"/>
              </p:ext>
            </p:extLst>
          </p:nvPr>
        </p:nvGraphicFramePr>
        <p:xfrm>
          <a:off x="952500" y="1809750"/>
          <a:ext cx="7239000" cy="2438280"/>
        </p:xfrm>
        <a:graphic>
          <a:graphicData uri="http://schemas.openxmlformats.org/drawingml/2006/table">
            <a:tbl>
              <a:tblPr>
                <a:noFill/>
                <a:tableStyleId>{02F207BE-9F87-454A-965C-62D3AD8708D2}</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Intel Core I3-4160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Placa Base H81 Lga1150 Ddr3 </a:t>
                      </a:r>
                      <a:r>
                        <a:rPr lang="pt-BR" sz="1400" b="1" i="0" u="none" strike="noStrike" cap="none" dirty="0" err="1">
                          <a:solidFill>
                            <a:srgbClr val="000000"/>
                          </a:solidFill>
                          <a:effectLst/>
                          <a:latin typeface="Arial"/>
                          <a:ea typeface="Arial"/>
                          <a:cs typeface="Arial"/>
                          <a:sym typeface="Arial"/>
                        </a:rPr>
                        <a:t>M-atx</a:t>
                      </a:r>
                      <a:endParaRPr lang="pt-BR"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Ddr3 4gb 1600mhz </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Ddr3 </a:t>
                      </a:r>
                      <a:r>
                        <a:rPr lang="es-CO" sz="1400" b="1" i="0" u="none" strike="noStrike" cap="none" dirty="0" err="1">
                          <a:solidFill>
                            <a:srgbClr val="000000"/>
                          </a:solidFill>
                          <a:effectLst/>
                          <a:latin typeface="Arial"/>
                          <a:ea typeface="Arial"/>
                          <a:cs typeface="Arial"/>
                          <a:sym typeface="Arial"/>
                        </a:rPr>
                        <a:t>Micron</a:t>
                      </a:r>
                      <a:r>
                        <a:rPr lang="es-CO" sz="1400" b="1" i="0" u="none" strike="noStrike" cap="none" dirty="0">
                          <a:solidFill>
                            <a:srgbClr val="000000"/>
                          </a:solidFill>
                          <a:effectLst/>
                          <a:latin typeface="Arial"/>
                          <a:ea typeface="Arial"/>
                          <a:cs typeface="Arial"/>
                          <a:sym typeface="Arial"/>
                        </a:rPr>
                        <a:t> 8gb 1600mhz</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019217355"/>
              </p:ext>
            </p:extLst>
          </p:nvPr>
        </p:nvGraphicFramePr>
        <p:xfrm>
          <a:off x="952500" y="1809750"/>
          <a:ext cx="7239000" cy="2438280"/>
        </p:xfrm>
        <a:graphic>
          <a:graphicData uri="http://schemas.openxmlformats.org/drawingml/2006/table">
            <a:tbl>
              <a:tblPr>
                <a:noFill/>
                <a:tableStyleId>{02F207BE-9F87-454A-965C-62D3AD8708D2}</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 Ryzen 3 3100 3.9ghz 4 Núcleos 8 Hilos</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Board Gigabyte A520m S2h Am4 Ddr4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Tarjeta De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16gb, Ddr4 2400 Mt /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Memoria Ram Ddr4 8gb 2666mhz </a:t>
                      </a:r>
                      <a:r>
                        <a:rPr lang="en-US" sz="1400" b="1" i="0" u="none" strike="noStrike" cap="none" dirty="0" err="1">
                          <a:solidFill>
                            <a:srgbClr val="000000"/>
                          </a:solidFill>
                          <a:effectLst/>
                          <a:latin typeface="Arial"/>
                          <a:ea typeface="Arial"/>
                          <a:cs typeface="Arial"/>
                          <a:sym typeface="Arial"/>
                        </a:rPr>
                        <a:t>Teamgroup</a:t>
                      </a:r>
                      <a:r>
                        <a:rPr lang="en-US" sz="1400" b="1" i="0" u="none" strike="noStrike" cap="none" dirty="0">
                          <a:solidFill>
                            <a:srgbClr val="000000"/>
                          </a:solidFill>
                          <a:effectLst/>
                          <a:latin typeface="Arial"/>
                          <a:ea typeface="Arial"/>
                          <a:cs typeface="Arial"/>
                          <a:sym typeface="Arial"/>
                        </a:rPr>
                        <a:t> Pc</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683322104"/>
              </p:ext>
            </p:extLst>
          </p:nvPr>
        </p:nvGraphicFramePr>
        <p:xfrm>
          <a:off x="952500" y="2114550"/>
          <a:ext cx="7239000" cy="2438280"/>
        </p:xfrm>
        <a:graphic>
          <a:graphicData uri="http://schemas.openxmlformats.org/drawingml/2006/table">
            <a:tbl>
              <a:tblPr>
                <a:noFill/>
                <a:tableStyleId>{02F207BE-9F87-454A-965C-62D3AD8708D2}</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Procesador</a:t>
                      </a:r>
                      <a:r>
                        <a:rPr lang="pt-BR" sz="1400" b="1" i="0" u="none" strike="noStrike" cap="none" dirty="0">
                          <a:solidFill>
                            <a:srgbClr val="000000"/>
                          </a:solidFill>
                          <a:effectLst/>
                          <a:latin typeface="Arial"/>
                          <a:ea typeface="Arial"/>
                          <a:cs typeface="Arial"/>
                          <a:sym typeface="Arial"/>
                        </a:rPr>
                        <a:t> Intel Core I3 9100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Board Gigabyte H310m M.2 2.0 Lga1151 Intel H310 Micro A</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Módulo De 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Ddr4 8gb 2666mhz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Ddr4 8gb 2666mhz Kingston</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242851256"/>
              </p:ext>
            </p:extLst>
          </p:nvPr>
        </p:nvGraphicFramePr>
        <p:xfrm>
          <a:off x="801950" y="1274265"/>
          <a:ext cx="7239000" cy="3474570"/>
        </p:xfrm>
        <a:graphic>
          <a:graphicData uri="http://schemas.openxmlformats.org/drawingml/2006/table">
            <a:tbl>
              <a:tblPr>
                <a:noFill/>
                <a:tableStyleId>{02F207BE-9F87-454A-965C-62D3AD8708D2}</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a:solidFill>
                            <a:srgbClr val="000000"/>
                          </a:solidFill>
                          <a:effectLst/>
                          <a:latin typeface="Arial"/>
                          <a:ea typeface="Arial"/>
                          <a:cs typeface="Arial"/>
                          <a:sym typeface="Arial"/>
                        </a:rPr>
                        <a:t>Procesador Intel® Core™ i5-3330</a:t>
                      </a:r>
                    </a:p>
                    <a:p>
                      <a:br>
                        <a:rPr lang="es-CO" dirty="0"/>
                      </a:b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b="1" i="0" u="none" strike="noStrike" cap="none" dirty="0">
                        <a:solidFill>
                          <a:srgbClr val="000000"/>
                        </a:solidFill>
                        <a:effectLst/>
                        <a:latin typeface="Arial"/>
                        <a:ea typeface="Arial"/>
                        <a:cs typeface="Arial"/>
                        <a:sym typeface="Arial"/>
                      </a:endParaRPr>
                    </a:p>
                    <a:p>
                      <a:br>
                        <a:rPr lang="es-CO" dirty="0"/>
                      </a:br>
                      <a:r>
                        <a:rPr lang="en-US" sz="1400" b="1" i="0" u="none" strike="noStrike" cap="none" dirty="0">
                          <a:solidFill>
                            <a:srgbClr val="000000"/>
                          </a:solidFill>
                          <a:effectLst/>
                          <a:latin typeface="Arial"/>
                          <a:ea typeface="Arial"/>
                          <a:cs typeface="Arial"/>
                          <a:sym typeface="Arial"/>
                        </a:rPr>
                        <a:t>Board H61 Socket 1155 3ra </a:t>
                      </a:r>
                      <a:r>
                        <a:rPr lang="en-US" sz="1400" b="1" i="0" u="none" strike="noStrike" cap="none" dirty="0" err="1">
                          <a:solidFill>
                            <a:srgbClr val="000000"/>
                          </a:solidFill>
                          <a:effectLst/>
                          <a:latin typeface="Arial"/>
                          <a:ea typeface="Arial"/>
                          <a:cs typeface="Arial"/>
                          <a:sym typeface="Arial"/>
                        </a:rPr>
                        <a:t>Generacion</a:t>
                      </a:r>
                      <a:r>
                        <a:rPr lang="en-US" sz="1400" b="1" i="0" u="none" strike="noStrike" cap="none" dirty="0">
                          <a:solidFill>
                            <a:srgbClr val="000000"/>
                          </a:solidFill>
                          <a:effectLst/>
                          <a:latin typeface="Arial"/>
                          <a:ea typeface="Arial"/>
                          <a:cs typeface="Arial"/>
                          <a:sym typeface="Arial"/>
                        </a:rPr>
                        <a:t> Con </a:t>
                      </a:r>
                      <a:r>
                        <a:rPr lang="en-US" sz="1400" b="1" i="0" u="none" strike="noStrike" cap="none" dirty="0" err="1">
                          <a:solidFill>
                            <a:srgbClr val="000000"/>
                          </a:solidFill>
                          <a:effectLst/>
                          <a:latin typeface="Arial"/>
                          <a:ea typeface="Arial"/>
                          <a:cs typeface="Arial"/>
                          <a:sym typeface="Arial"/>
                        </a:rPr>
                        <a:t>Hdmi</a:t>
                      </a:r>
                      <a:endParaRPr lang="en-US"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r>
                        <a:rPr lang="es-CO" sz="1400" b="1" i="0" u="none" strike="noStrike" cap="none" dirty="0">
                          <a:solidFill>
                            <a:srgbClr val="000000"/>
                          </a:solidFill>
                          <a:effectLst/>
                          <a:latin typeface="Arial"/>
                          <a:ea typeface="Arial"/>
                          <a:cs typeface="Arial"/>
                          <a:sym typeface="Arial"/>
                        </a:rPr>
                        <a:t>Memoria </a:t>
                      </a:r>
                      <a:r>
                        <a:rPr lang="es-CO" sz="1400" b="1" i="0" u="none" strike="noStrike" cap="none" dirty="0" err="1">
                          <a:solidFill>
                            <a:srgbClr val="000000"/>
                          </a:solidFill>
                          <a:effectLst/>
                          <a:latin typeface="Arial"/>
                          <a:ea typeface="Arial"/>
                          <a:cs typeface="Arial"/>
                          <a:sym typeface="Arial"/>
                        </a:rPr>
                        <a:t>Ram</a:t>
                      </a:r>
                      <a:r>
                        <a:rPr lang="es-CO" sz="1400" b="1" i="0" u="none" strike="noStrike" cap="none" dirty="0">
                          <a:solidFill>
                            <a:srgbClr val="000000"/>
                          </a:solidFill>
                          <a:effectLst/>
                          <a:latin typeface="Arial"/>
                          <a:ea typeface="Arial"/>
                          <a:cs typeface="Arial"/>
                          <a:sym typeface="Arial"/>
                        </a:rPr>
                        <a:t> Ddr3 8gb, Mayor Velocidad 1866mhz, Intel</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a:solidFill>
                            <a:srgbClr val="000000"/>
                          </a:solidFill>
                          <a:effectLst/>
                          <a:latin typeface="Arial"/>
                          <a:ea typeface="Arial"/>
                          <a:cs typeface="Arial"/>
                          <a:sym typeface="Arial"/>
                        </a:rPr>
                        <a:t>Memoria </a:t>
                      </a:r>
                      <a:r>
                        <a:rPr lang="pt-BR" sz="1400" b="1" i="0" u="none" strike="noStrike" cap="none" dirty="0" err="1">
                          <a:solidFill>
                            <a:srgbClr val="000000"/>
                          </a:solidFill>
                          <a:effectLst/>
                          <a:latin typeface="Arial"/>
                          <a:ea typeface="Arial"/>
                          <a:cs typeface="Arial"/>
                          <a:sym typeface="Arial"/>
                        </a:rPr>
                        <a:t>Ram</a:t>
                      </a:r>
                      <a:r>
                        <a:rPr lang="pt-BR" sz="1400" b="1" i="0" u="none" strike="noStrike" cap="none" dirty="0">
                          <a:solidFill>
                            <a:srgbClr val="000000"/>
                          </a:solidFill>
                          <a:effectLst/>
                          <a:latin typeface="Arial"/>
                          <a:ea typeface="Arial"/>
                          <a:cs typeface="Arial"/>
                          <a:sym typeface="Arial"/>
                        </a:rPr>
                        <a:t> Ddr3 8gb 1333 Mhz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149182039"/>
              </p:ext>
            </p:extLst>
          </p:nvPr>
        </p:nvGraphicFramePr>
        <p:xfrm>
          <a:off x="952500" y="1809750"/>
          <a:ext cx="7239000" cy="2834490"/>
        </p:xfrm>
        <a:graphic>
          <a:graphicData uri="http://schemas.openxmlformats.org/drawingml/2006/table">
            <a:tbl>
              <a:tblPr>
                <a:noFill/>
                <a:tableStyleId>{02F207BE-9F87-454A-965C-62D3AD8708D2}</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5 1400 con Wraith Stealth Cooler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rPr>
                        <a:t>Memoria de 16GB SODIMM de 260 pines DDR4 3200 MT/s (PC4-25600)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16GB </a:t>
                      </a:r>
                      <a:r>
                        <a:rPr lang="es-CO" sz="1400" b="0" i="0" u="none" strike="noStrike" cap="none" dirty="0" err="1">
                          <a:solidFill>
                            <a:srgbClr val="000000"/>
                          </a:solidFill>
                          <a:effectLst/>
                          <a:latin typeface="Arial"/>
                          <a:ea typeface="Arial"/>
                          <a:cs typeface="Arial"/>
                          <a:sym typeface="Arial"/>
                        </a:rPr>
                        <a:t>G.Skill</a:t>
                      </a:r>
                      <a:r>
                        <a:rPr lang="es-CO" sz="1400" b="0" i="0" u="none" strike="noStrike" cap="none" dirty="0">
                          <a:solidFill>
                            <a:srgbClr val="000000"/>
                          </a:solidFill>
                          <a:effectLst/>
                          <a:latin typeface="Arial"/>
                          <a:ea typeface="Arial"/>
                          <a:cs typeface="Arial"/>
                          <a:sym typeface="Arial"/>
                        </a:rPr>
                        <a:t> Trident Z RGB Royal DDR4 3600MHz</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AMD </a:t>
                      </a:r>
                      <a:r>
                        <a:rPr lang="es-CO" sz="1400" b="0" i="0" u="none" strike="noStrike" cap="none" dirty="0" err="1">
                          <a:solidFill>
                            <a:srgbClr val="000000"/>
                          </a:solidFill>
                          <a:effectLst/>
                          <a:latin typeface="Arial"/>
                          <a:ea typeface="Arial"/>
                          <a:cs typeface="Arial"/>
                          <a:sym typeface="Arial"/>
                        </a:rPr>
                        <a:t>FirePro</a:t>
                      </a:r>
                      <a:r>
                        <a:rPr lang="es-CO" sz="1400" b="0" i="0" u="none" strike="noStrike" cap="none" dirty="0">
                          <a:solidFill>
                            <a:srgbClr val="000000"/>
                          </a:solidFill>
                          <a:effectLst/>
                          <a:latin typeface="Arial"/>
                          <a:ea typeface="Arial"/>
                          <a:cs typeface="Arial"/>
                          <a:sym typeface="Arial"/>
                        </a:rPr>
                        <a:t> W7000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50526" y="94234"/>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204613509"/>
              </p:ext>
            </p:extLst>
          </p:nvPr>
        </p:nvGraphicFramePr>
        <p:xfrm>
          <a:off x="565468" y="1065471"/>
          <a:ext cx="7239000" cy="3687930"/>
        </p:xfrm>
        <a:graphic>
          <a:graphicData uri="http://schemas.openxmlformats.org/drawingml/2006/table">
            <a:tbl>
              <a:tblPr>
                <a:noFill/>
                <a:tableStyleId>{02F207BE-9F87-454A-965C-62D3AD8708D2}</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400" b="1" i="0" u="none" strike="noStrike" cap="none" dirty="0">
                          <a:solidFill>
                            <a:srgbClr val="000000"/>
                          </a:solidFill>
                          <a:effectLst/>
                          <a:latin typeface="Arial"/>
                          <a:ea typeface="Arial"/>
                          <a:cs typeface="Arial"/>
                          <a:sym typeface="Arial"/>
                        </a:rPr>
                        <a:t>Intel Core i5-10400F BX8070110400F de 6 núcleos y 2.9GHz de frecuencia</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Board Gigabyte H410m H V3 10th</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rPr>
                        <a:t>Crucial </a:t>
                      </a:r>
                      <a:r>
                        <a:rPr lang="pt-BR" sz="1400" b="0" i="0" u="none" strike="noStrike" cap="none" dirty="0" err="1">
                          <a:solidFill>
                            <a:srgbClr val="000000"/>
                          </a:solidFill>
                          <a:effectLst/>
                          <a:latin typeface="Arial"/>
                          <a:ea typeface="Arial"/>
                          <a:cs typeface="Arial"/>
                          <a:sym typeface="Arial"/>
                        </a:rPr>
                        <a:t>Ballistix</a:t>
                      </a:r>
                      <a:r>
                        <a:rPr lang="pt-BR" sz="1400" b="0" i="0" u="none" strike="noStrike" cap="none" dirty="0">
                          <a:solidFill>
                            <a:srgbClr val="000000"/>
                          </a:solidFill>
                          <a:effectLst/>
                          <a:latin typeface="Arial"/>
                          <a:ea typeface="Arial"/>
                          <a:cs typeface="Arial"/>
                          <a:sym typeface="Arial"/>
                        </a:rPr>
                        <a:t> - Kit de memoria RAM DDR4 2400 MHz</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rPr>
                        <a:t>Kingston FURY </a:t>
                      </a:r>
                      <a:r>
                        <a:rPr lang="es-CO" sz="1400" b="0" i="0" u="none" strike="noStrike" cap="none" dirty="0" err="1">
                          <a:solidFill>
                            <a:srgbClr val="000000"/>
                          </a:solidFill>
                          <a:effectLst/>
                          <a:latin typeface="Arial"/>
                          <a:ea typeface="Arial"/>
                          <a:cs typeface="Arial"/>
                          <a:sym typeface="Arial"/>
                        </a:rPr>
                        <a:t>Beast</a:t>
                      </a:r>
                      <a:r>
                        <a:rPr lang="es-CO" sz="1400" b="0" i="0" u="none" strike="noStrike" cap="none" dirty="0">
                          <a:solidFill>
                            <a:srgbClr val="000000"/>
                          </a:solidFill>
                          <a:effectLst/>
                          <a:latin typeface="Arial"/>
                          <a:ea typeface="Arial"/>
                          <a:cs typeface="Arial"/>
                          <a:sym typeface="Arial"/>
                        </a:rPr>
                        <a:t> Kit de memoria de escritorio de 4 KF436C18BBK4/128, 128 GB (4 x 32 GB) 3600 MHz DDR4 CL18, negro</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Tarjeta De Vídeo Gigabyte </a:t>
                      </a:r>
                      <a:r>
                        <a:rPr lang="es-CO" sz="1400" b="1" i="0" u="none" strike="noStrike" cap="none" dirty="0" err="1">
                          <a:solidFill>
                            <a:srgbClr val="000000"/>
                          </a:solidFill>
                          <a:effectLst/>
                          <a:latin typeface="Arial"/>
                          <a:ea typeface="Arial"/>
                          <a:cs typeface="Arial"/>
                          <a:sym typeface="Arial"/>
                        </a:rPr>
                        <a:t>Gt</a:t>
                      </a:r>
                      <a:r>
                        <a:rPr lang="es-CO" sz="1400" b="1" i="0" u="none" strike="noStrike" cap="none" dirty="0">
                          <a:solidFill>
                            <a:srgbClr val="000000"/>
                          </a:solidFill>
                          <a:effectLst/>
                          <a:latin typeface="Arial"/>
                          <a:ea typeface="Arial"/>
                          <a:cs typeface="Arial"/>
                          <a:sym typeface="Arial"/>
                        </a:rPr>
                        <a:t> 1030 2gb </a:t>
                      </a:r>
                      <a:r>
                        <a:rPr lang="es-CO" sz="1400" b="1" i="0" u="none" strike="noStrike" cap="none" dirty="0" err="1">
                          <a:solidFill>
                            <a:srgbClr val="000000"/>
                          </a:solidFill>
                          <a:effectLst/>
                          <a:latin typeface="Arial"/>
                          <a:ea typeface="Arial"/>
                          <a:cs typeface="Arial"/>
                          <a:sym typeface="Arial"/>
                        </a:rPr>
                        <a:t>Oc</a:t>
                      </a:r>
                      <a:r>
                        <a:rPr lang="es-CO" sz="1400" b="1" i="0" u="none" strike="noStrike" cap="none" dirty="0">
                          <a:solidFill>
                            <a:srgbClr val="000000"/>
                          </a:solidFill>
                          <a:effectLst/>
                          <a:latin typeface="Arial"/>
                          <a:ea typeface="Arial"/>
                          <a:cs typeface="Arial"/>
                          <a:sym typeface="Arial"/>
                        </a:rPr>
                        <a:t> Ddr5</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50526" y="698923"/>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619412911"/>
              </p:ext>
            </p:extLst>
          </p:nvPr>
        </p:nvGraphicFramePr>
        <p:xfrm>
          <a:off x="732761" y="1327740"/>
          <a:ext cx="7239000" cy="3047850"/>
        </p:xfrm>
        <a:graphic>
          <a:graphicData uri="http://schemas.openxmlformats.org/drawingml/2006/table">
            <a:tbl>
              <a:tblPr>
                <a:noFill/>
                <a:tableStyleId>{02F207BE-9F87-454A-965C-62D3AD8708D2}</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Main</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Board</a:t>
                      </a:r>
                      <a:r>
                        <a:rPr lang="es-CO" sz="1400" b="1" i="0" u="none" strike="noStrike" cap="none" dirty="0">
                          <a:solidFill>
                            <a:srgbClr val="000000"/>
                          </a:solidFill>
                          <a:effectLst/>
                          <a:latin typeface="Arial"/>
                          <a:ea typeface="Arial"/>
                          <a:cs typeface="Arial"/>
                          <a:sym typeface="Arial"/>
                        </a:rPr>
                        <a:t> Gigabyte H410m 10 Gen Lga1200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Asus Ddr4 8gb </a:t>
                      </a:r>
                      <a:r>
                        <a:rPr lang="es-CO" sz="1400" b="1" i="0" u="none" strike="noStrike" cap="none" dirty="0" err="1">
                          <a:solidFill>
                            <a:srgbClr val="000000"/>
                          </a:solidFill>
                          <a:effectLst/>
                          <a:latin typeface="Arial"/>
                          <a:ea typeface="Arial"/>
                          <a:cs typeface="Arial"/>
                          <a:sym typeface="Arial"/>
                        </a:rPr>
                        <a:t>Geil</a:t>
                      </a:r>
                      <a:r>
                        <a:rPr lang="es-CO" sz="1400" b="1" i="0" u="none" strike="noStrike" cap="none" dirty="0">
                          <a:solidFill>
                            <a:srgbClr val="000000"/>
                          </a:solidFill>
                          <a:effectLst/>
                          <a:latin typeface="Arial"/>
                          <a:ea typeface="Arial"/>
                          <a:cs typeface="Arial"/>
                          <a:sym typeface="Arial"/>
                        </a:rPr>
                        <a:t> Super Luce 3200mhz </a:t>
                      </a:r>
                      <a:r>
                        <a:rPr lang="es-CO" sz="1400" b="1" i="0" u="none" strike="noStrike" cap="none" dirty="0" err="1">
                          <a:solidFill>
                            <a:srgbClr val="000000"/>
                          </a:solidFill>
                          <a:effectLst/>
                          <a:latin typeface="Arial"/>
                          <a:ea typeface="Arial"/>
                          <a:cs typeface="Arial"/>
                          <a:sym typeface="Arial"/>
                        </a:rPr>
                        <a:t>Rgb</a:t>
                      </a:r>
                      <a:r>
                        <a:rPr lang="es-CO" sz="1400" b="1" i="0" u="none" strike="noStrike" cap="none" dirty="0">
                          <a:solidFill>
                            <a:srgbClr val="000000"/>
                          </a:solidFill>
                          <a:effectLst/>
                          <a:latin typeface="Arial"/>
                          <a:ea typeface="Arial"/>
                          <a:cs typeface="Arial"/>
                          <a:sym typeface="Arial"/>
                        </a:rPr>
                        <a:t>- Intel</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Ddr4 Pc </a:t>
                      </a:r>
                      <a:r>
                        <a:rPr lang="es-CO" sz="1400" b="1" i="0" u="none" strike="noStrike" cap="none" dirty="0" err="1">
                          <a:solidFill>
                            <a:srgbClr val="000000"/>
                          </a:solidFill>
                          <a:effectLst/>
                          <a:latin typeface="Arial"/>
                          <a:ea typeface="Arial"/>
                          <a:cs typeface="Arial"/>
                          <a:sym typeface="Arial"/>
                        </a:rPr>
                        <a:t>Xpg</a:t>
                      </a:r>
                      <a:r>
                        <a:rPr lang="es-CO" sz="1400" b="1" i="0" u="none" strike="noStrike" cap="none" dirty="0">
                          <a:solidFill>
                            <a:srgbClr val="000000"/>
                          </a:solidFill>
                          <a:effectLst/>
                          <a:latin typeface="Arial"/>
                          <a:ea typeface="Arial"/>
                          <a:cs typeface="Arial"/>
                          <a:sym typeface="Arial"/>
                        </a:rPr>
                        <a:t> D60g 16 Gb 16gb 2x8 3200mhz 3200 </a:t>
                      </a:r>
                      <a:r>
                        <a:rPr lang="es-CO" sz="1400" b="1" i="0" u="none" strike="noStrike" cap="none" dirty="0" err="1">
                          <a:solidFill>
                            <a:srgbClr val="000000"/>
                          </a:solidFill>
                          <a:effectLst/>
                          <a:latin typeface="Arial"/>
                          <a:ea typeface="Arial"/>
                          <a:cs typeface="Arial"/>
                          <a:sym typeface="Arial"/>
                        </a:rPr>
                        <a:t>Rgb</a:t>
                      </a:r>
                      <a:endParaRPr lang="es-CO" sz="14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Gigabyte </a:t>
                      </a:r>
                      <a:r>
                        <a:rPr lang="es-CO" sz="1400" b="1" i="0" u="none" strike="noStrike" cap="none" dirty="0" err="1">
                          <a:solidFill>
                            <a:srgbClr val="000000"/>
                          </a:solidFill>
                          <a:effectLst/>
                          <a:latin typeface="Arial"/>
                          <a:ea typeface="Arial"/>
                          <a:cs typeface="Arial"/>
                          <a:sym typeface="Arial"/>
                        </a:rPr>
                        <a:t>Geforce</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Rtx</a:t>
                      </a:r>
                      <a:r>
                        <a:rPr lang="es-CO" sz="1400" b="1" i="0" u="none" strike="noStrike" cap="none" dirty="0">
                          <a:solidFill>
                            <a:srgbClr val="000000"/>
                          </a:solidFill>
                          <a:effectLst/>
                          <a:latin typeface="Arial"/>
                          <a:ea typeface="Arial"/>
                          <a:cs typeface="Arial"/>
                          <a:sym typeface="Arial"/>
                        </a:rPr>
                        <a:t> 3060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Oc</a:t>
                      </a:r>
                      <a:r>
                        <a:rPr lang="es-CO" sz="1400" b="1" i="0" u="none" strike="noStrike" cap="none" dirty="0">
                          <a:solidFill>
                            <a:srgbClr val="000000"/>
                          </a:solidFill>
                          <a:effectLst/>
                          <a:latin typeface="Arial"/>
                          <a:ea typeface="Arial"/>
                          <a:cs typeface="Arial"/>
                          <a:sym typeface="Arial"/>
                        </a:rPr>
                        <a:t> 12gb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522117717"/>
              </p:ext>
            </p:extLst>
          </p:nvPr>
        </p:nvGraphicFramePr>
        <p:xfrm>
          <a:off x="952500" y="1809750"/>
          <a:ext cx="7239000" cy="3047850"/>
        </p:xfrm>
        <a:graphic>
          <a:graphicData uri="http://schemas.openxmlformats.org/drawingml/2006/table">
            <a:tbl>
              <a:tblPr>
                <a:noFill/>
                <a:tableStyleId>{02F207BE-9F87-454A-965C-62D3AD8708D2}</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Motherboard Board Gigabyte B450m Ds3h</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D41 Ddr4 3200 16gb </a:t>
                      </a:r>
                      <a:r>
                        <a:rPr lang="en-US" sz="1400" b="1" i="0" u="none" strike="noStrike" cap="none" dirty="0" err="1">
                          <a:solidFill>
                            <a:srgbClr val="000000"/>
                          </a:solidFill>
                          <a:effectLst/>
                          <a:latin typeface="Arial"/>
                          <a:ea typeface="Arial"/>
                          <a:cs typeface="Arial"/>
                          <a:sym typeface="Arial"/>
                        </a:rPr>
                        <a:t>Spectrix</a:t>
                      </a:r>
                      <a:r>
                        <a:rPr lang="en-US" sz="1400" b="1" i="0" u="none" strike="noStrike" cap="none" dirty="0">
                          <a:solidFill>
                            <a:srgbClr val="000000"/>
                          </a:solidFill>
                          <a:effectLst/>
                          <a:latin typeface="Arial"/>
                          <a:ea typeface="Arial"/>
                          <a:cs typeface="Arial"/>
                          <a:sym typeface="Arial"/>
                        </a:rPr>
                        <a:t> Negra</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Trident Z RGB </a:t>
                      </a:r>
                      <a:r>
                        <a:rPr lang="es-CO" sz="1400" b="1" i="0" u="none" strike="noStrike" cap="none" dirty="0" err="1">
                          <a:solidFill>
                            <a:srgbClr val="000000"/>
                          </a:solidFill>
                          <a:effectLst/>
                          <a:latin typeface="Arial"/>
                          <a:ea typeface="Arial"/>
                          <a:cs typeface="Arial"/>
                          <a:sym typeface="Arial"/>
                        </a:rPr>
                        <a:t>gamer</a:t>
                      </a:r>
                      <a:r>
                        <a:rPr lang="es-CO" sz="1400" b="1" i="0" u="none" strike="noStrike" cap="none" dirty="0">
                          <a:solidFill>
                            <a:srgbClr val="000000"/>
                          </a:solidFill>
                          <a:effectLst/>
                          <a:latin typeface="Arial"/>
                          <a:ea typeface="Arial"/>
                          <a:cs typeface="Arial"/>
                          <a:sym typeface="Arial"/>
                        </a:rPr>
                        <a:t> 16GB 2 </a:t>
                      </a:r>
                      <a:r>
                        <a:rPr lang="es-CO" sz="1400" b="1" i="0" u="none" strike="noStrike" cap="none" dirty="0" err="1">
                          <a:solidFill>
                            <a:srgbClr val="000000"/>
                          </a:solidFill>
                          <a:effectLst/>
                          <a:latin typeface="Arial"/>
                          <a:ea typeface="Arial"/>
                          <a:cs typeface="Arial"/>
                          <a:sym typeface="Arial"/>
                        </a:rPr>
                        <a:t>G.Skill</a:t>
                      </a:r>
                      <a:r>
                        <a:rPr lang="es-CO" sz="1400" b="1" i="0" u="none" strike="noStrike" cap="none" dirty="0">
                          <a:solidFill>
                            <a:srgbClr val="000000"/>
                          </a:solidFill>
                          <a:effectLst/>
                          <a:latin typeface="Arial"/>
                          <a:ea typeface="Arial"/>
                          <a:cs typeface="Arial"/>
                          <a:sym typeface="Arial"/>
                        </a:rPr>
                        <a:t> F4-3200C16D-16GTZR</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Powercolor</a:t>
                      </a:r>
                      <a:r>
                        <a:rPr lang="es-CO" sz="1400" b="1" i="0" u="none" strike="noStrike" cap="none" dirty="0">
                          <a:solidFill>
                            <a:srgbClr val="000000"/>
                          </a:solidFill>
                          <a:effectLst/>
                          <a:latin typeface="Arial"/>
                          <a:ea typeface="Arial"/>
                          <a:cs typeface="Arial"/>
                          <a:sym typeface="Arial"/>
                        </a:rPr>
                        <a:t> Red </a:t>
                      </a:r>
                      <a:r>
                        <a:rPr lang="es-CO" sz="1400" b="1" i="0" u="none" strike="noStrike" cap="none" dirty="0" err="1">
                          <a:solidFill>
                            <a:srgbClr val="000000"/>
                          </a:solidFill>
                          <a:effectLst/>
                          <a:latin typeface="Arial"/>
                          <a:ea typeface="Arial"/>
                          <a:cs typeface="Arial"/>
                          <a:sym typeface="Arial"/>
                        </a:rPr>
                        <a:t>Devil</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Amd</a:t>
                      </a:r>
                      <a:r>
                        <a:rPr lang="es-CO" sz="1400" b="1" i="0" u="none" strike="noStrike" cap="none" dirty="0">
                          <a:solidFill>
                            <a:srgbClr val="000000"/>
                          </a:solidFill>
                          <a:effectLst/>
                          <a:latin typeface="Arial"/>
                          <a:ea typeface="Arial"/>
                          <a:cs typeface="Arial"/>
                          <a:sym typeface="Arial"/>
                        </a:rPr>
                        <a:t> Radeon </a:t>
                      </a:r>
                      <a:r>
                        <a:rPr lang="es-CO" sz="1400" b="1" i="0" u="none" strike="noStrike" cap="none" dirty="0" err="1">
                          <a:solidFill>
                            <a:srgbClr val="000000"/>
                          </a:solidFill>
                          <a:effectLst/>
                          <a:latin typeface="Arial"/>
                          <a:ea typeface="Arial"/>
                          <a:cs typeface="Arial"/>
                          <a:sym typeface="Arial"/>
                        </a:rPr>
                        <a:t>Rx</a:t>
                      </a:r>
                      <a:r>
                        <a:rPr lang="es-CO" sz="1400" b="1" i="0" u="none" strike="noStrike" cap="none" dirty="0">
                          <a:solidFill>
                            <a:srgbClr val="000000"/>
                          </a:solidFill>
                          <a:effectLst/>
                          <a:latin typeface="Arial"/>
                          <a:ea typeface="Arial"/>
                          <a:cs typeface="Arial"/>
                          <a:sym typeface="Arial"/>
                        </a:rPr>
                        <a:t> 6700 </a:t>
                      </a:r>
                      <a:r>
                        <a:rPr lang="es-CO" sz="1400" b="1" i="0" u="none" strike="noStrike" cap="none" dirty="0" err="1">
                          <a:solidFill>
                            <a:srgbClr val="000000"/>
                          </a:solidFill>
                          <a:effectLst/>
                          <a:latin typeface="Arial"/>
                          <a:ea typeface="Arial"/>
                          <a:cs typeface="Arial"/>
                          <a:sym typeface="Arial"/>
                        </a:rPr>
                        <a:t>Xt</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Gpu</a:t>
                      </a:r>
                      <a:r>
                        <a:rPr lang="es-CO" sz="1400" b="1" i="0" u="none" strike="noStrike" cap="none" dirty="0">
                          <a:solidFill>
                            <a:srgbClr val="000000"/>
                          </a:solidFill>
                          <a:effectLst/>
                          <a:latin typeface="Arial"/>
                          <a:ea typeface="Arial"/>
                          <a:cs typeface="Arial"/>
                          <a:sym typeface="Arial"/>
                        </a:rPr>
                        <a:t> 12gb Gddr6</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536700" y="13844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a:t>
            </a:r>
            <a:endParaRPr sz="3000" b="1" dirty="0">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4105399218"/>
              </p:ext>
            </p:extLst>
          </p:nvPr>
        </p:nvGraphicFramePr>
        <p:xfrm>
          <a:off x="340950" y="1228197"/>
          <a:ext cx="7239000" cy="3261210"/>
        </p:xfrm>
        <a:graphic>
          <a:graphicData uri="http://schemas.openxmlformats.org/drawingml/2006/table">
            <a:tbl>
              <a:tblPr>
                <a:noFill/>
                <a:tableStyleId>{02F207BE-9F87-454A-965C-62D3AD8708D2}</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Intel Core I7 9700k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Asus Z170m </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err="1">
                          <a:solidFill>
                            <a:srgbClr val="000000"/>
                          </a:solidFill>
                          <a:effectLst/>
                          <a:latin typeface="Arial"/>
                          <a:ea typeface="Arial"/>
                          <a:cs typeface="Arial"/>
                          <a:sym typeface="Arial"/>
                        </a:rPr>
                        <a:t>Corsair</a:t>
                      </a:r>
                      <a:r>
                        <a:rPr lang="pt-BR" sz="1400" b="1" i="0" u="none" strike="noStrike" cap="none" dirty="0">
                          <a:solidFill>
                            <a:srgbClr val="000000"/>
                          </a:solidFill>
                          <a:effectLst/>
                          <a:latin typeface="Arial"/>
                          <a:ea typeface="Arial"/>
                          <a:cs typeface="Arial"/>
                          <a:sym typeface="Arial"/>
                        </a:rPr>
                        <a:t> </a:t>
                      </a:r>
                      <a:r>
                        <a:rPr lang="pt-BR" sz="1400" b="1" i="0" u="none" strike="noStrike" cap="none" dirty="0" err="1">
                          <a:solidFill>
                            <a:srgbClr val="000000"/>
                          </a:solidFill>
                          <a:effectLst/>
                          <a:latin typeface="Arial"/>
                          <a:ea typeface="Arial"/>
                          <a:cs typeface="Arial"/>
                          <a:sym typeface="Arial"/>
                        </a:rPr>
                        <a:t>Vengeance</a:t>
                      </a:r>
                      <a:r>
                        <a:rPr lang="pt-BR" sz="1400" b="1" i="0" u="none" strike="noStrike" cap="none" dirty="0">
                          <a:solidFill>
                            <a:srgbClr val="000000"/>
                          </a:solidFill>
                          <a:effectLst/>
                          <a:latin typeface="Arial"/>
                          <a:ea typeface="Arial"/>
                          <a:cs typeface="Arial"/>
                          <a:sym typeface="Arial"/>
                        </a:rPr>
                        <a:t> </a:t>
                      </a:r>
                      <a:r>
                        <a:rPr lang="pt-BR" sz="1400" b="1" i="0" u="none" strike="noStrike" cap="none" dirty="0" err="1">
                          <a:solidFill>
                            <a:srgbClr val="000000"/>
                          </a:solidFill>
                          <a:effectLst/>
                          <a:latin typeface="Arial"/>
                          <a:ea typeface="Arial"/>
                          <a:cs typeface="Arial"/>
                          <a:sym typeface="Arial"/>
                        </a:rPr>
                        <a:t>Rgb</a:t>
                      </a:r>
                      <a:r>
                        <a:rPr lang="pt-BR" sz="1400" b="1" i="0" u="none" strike="noStrike" cap="none" dirty="0">
                          <a:solidFill>
                            <a:srgbClr val="000000"/>
                          </a:solidFill>
                          <a:effectLst/>
                          <a:latin typeface="Arial"/>
                          <a:ea typeface="Arial"/>
                          <a:cs typeface="Arial"/>
                          <a:sym typeface="Arial"/>
                        </a:rPr>
                        <a:t> Pro 64gb 2x32 3600mhz</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Corsair</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Vengeance</a:t>
                      </a:r>
                      <a:r>
                        <a:rPr lang="es-CO" sz="1400" b="1" i="0" u="none" strike="noStrike" cap="none" dirty="0">
                          <a:solidFill>
                            <a:srgbClr val="000000"/>
                          </a:solidFill>
                          <a:effectLst/>
                          <a:latin typeface="Arial"/>
                          <a:ea typeface="Arial"/>
                          <a:cs typeface="Arial"/>
                          <a:sym typeface="Arial"/>
                        </a:rPr>
                        <a:t>, 16gb (2x8gb), Ddr4, 3600mhz</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Nvidia</a:t>
                      </a:r>
                      <a:r>
                        <a:rPr lang="es-CO" sz="1400" b="1" i="0" u="none" strike="noStrike" cap="none" dirty="0">
                          <a:solidFill>
                            <a:srgbClr val="000000"/>
                          </a:solidFill>
                          <a:effectLst/>
                          <a:latin typeface="Arial"/>
                          <a:ea typeface="Arial"/>
                          <a:cs typeface="Arial"/>
                          <a:sym typeface="Arial"/>
                        </a:rPr>
                        <a:t> Asus TUF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GeForce RTX 30 Series RTX 3060 Ti TUF-RTX3060TI-O8G-GAMING OC </a:t>
                      </a:r>
                      <a:r>
                        <a:rPr lang="es-CO" sz="1400" b="1" i="0" u="none" strike="noStrike" cap="none" dirty="0" err="1">
                          <a:solidFill>
                            <a:srgbClr val="000000"/>
                          </a:solidFill>
                          <a:effectLst/>
                          <a:latin typeface="Arial"/>
                          <a:ea typeface="Arial"/>
                          <a:cs typeface="Arial"/>
                          <a:sym typeface="Arial"/>
                        </a:rPr>
                        <a:t>Edition</a:t>
                      </a:r>
                      <a:r>
                        <a:rPr lang="es-CO" sz="1400" b="1" i="0" u="none" strike="noStrike" cap="none" dirty="0">
                          <a:solidFill>
                            <a:srgbClr val="000000"/>
                          </a:solidFill>
                          <a:effectLst/>
                          <a:latin typeface="Arial"/>
                          <a:ea typeface="Arial"/>
                          <a:cs typeface="Arial"/>
                          <a:sym typeface="Arial"/>
                        </a:rPr>
                        <a:t> 8GB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340950" y="749782"/>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875</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Rajdhani</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Marisol</dc:creator>
  <cp:lastModifiedBy>Marisol</cp:lastModifiedBy>
  <cp:revision>1</cp:revision>
  <dcterms:modified xsi:type="dcterms:W3CDTF">2021-11-07T02:47:34Z</dcterms:modified>
</cp:coreProperties>
</file>