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Lst>
  <p:sldSz cy="5143500" cx="9144000"/>
  <p:notesSz cx="6858000" cy="9144000"/>
  <p:embeddedFontLst>
    <p:embeddedFont>
      <p:font typeface="Rajdhani"/>
      <p:regular r:id="rId31"/>
      <p:bold r:id="rId32"/>
    </p:embeddedFont>
    <p:embeddedFont>
      <p:font typeface="Open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7" roundtripDataSignature="AMtx7mgdb6fRGuGafQwedtU8zTJIqanuE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3B288F5-EDE5-4BB5-BB40-BE2742809098}">
  <a:tblStyle styleId="{53B288F5-EDE5-4BB5-BB40-BE2742809098}"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EBDF5E8E-DF27-4AE6-A7AC-0CF348F34F51}"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Rajdhani-regular.fntdata"/><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font" Target="fonts/OpenSans-regular.fntdata"/><Relationship Id="rId10" Type="http://schemas.openxmlformats.org/officeDocument/2006/relationships/slide" Target="slides/slide3.xml"/><Relationship Id="rId32" Type="http://schemas.openxmlformats.org/officeDocument/2006/relationships/font" Target="fonts/Rajdhani-bold.fntdata"/><Relationship Id="rId13" Type="http://schemas.openxmlformats.org/officeDocument/2006/relationships/slide" Target="slides/slide6.xml"/><Relationship Id="rId35" Type="http://schemas.openxmlformats.org/officeDocument/2006/relationships/font" Target="fonts/OpenSans-italic.fntdata"/><Relationship Id="rId12" Type="http://schemas.openxmlformats.org/officeDocument/2006/relationships/slide" Target="slides/slide5.xml"/><Relationship Id="rId34" Type="http://schemas.openxmlformats.org/officeDocument/2006/relationships/font" Target="fonts/OpenSans-bold.fntdata"/><Relationship Id="rId15" Type="http://schemas.openxmlformats.org/officeDocument/2006/relationships/slide" Target="slides/slide8.xml"/><Relationship Id="rId37" Type="http://customschemas.google.com/relationships/presentationmetadata" Target="metadata"/><Relationship Id="rId14" Type="http://schemas.openxmlformats.org/officeDocument/2006/relationships/slide" Target="slides/slide7.xml"/><Relationship Id="rId36" Type="http://schemas.openxmlformats.org/officeDocument/2006/relationships/font" Target="fonts/OpenSans-boldItalic.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1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 Id="rId3" Type="http://schemas.openxmlformats.org/officeDocument/2006/relationships/image" Target="../media/image1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a">
  <p:cSld name="CUSTOM">
    <p:bg>
      <p:bgPr>
        <a:blipFill>
          <a:blip r:embed="rId2">
            <a:alphaModFix/>
          </a:blip>
          <a:stretch>
            <a:fillRect/>
          </a:stretch>
        </a:blipFill>
      </p:bgPr>
    </p:bg>
    <p:spTree>
      <p:nvGrpSpPr>
        <p:cNvPr id="6" name="Shape 6"/>
        <p:cNvGrpSpPr/>
        <p:nvPr/>
      </p:nvGrpSpPr>
      <p:grpSpPr>
        <a:xfrm>
          <a:off x="0" y="0"/>
          <a:ext cx="0" cy="0"/>
          <a:chOff x="0" y="0"/>
          <a:chExt cx="0" cy="0"/>
        </a:xfrm>
      </p:grpSpPr>
      <p:sp>
        <p:nvSpPr>
          <p:cNvPr id="7" name="Google Shape;7;p25"/>
          <p:cNvSpPr txBox="1"/>
          <p:nvPr>
            <p:ph type="title"/>
          </p:nvPr>
        </p:nvSpPr>
        <p:spPr>
          <a:xfrm>
            <a:off x="3519224" y="988675"/>
            <a:ext cx="5237700" cy="28602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1pPr>
            <a:lvl2pPr lvl="1"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2pPr>
            <a:lvl3pPr lvl="2"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3pPr>
            <a:lvl4pPr lvl="3"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4pPr>
            <a:lvl5pPr lvl="4"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5pPr>
            <a:lvl6pPr lvl="5"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6pPr>
            <a:lvl7pPr lvl="6"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7pPr>
            <a:lvl8pPr lvl="7"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8pPr>
            <a:lvl9pPr lvl="8"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9pPr>
          </a:lstStyle>
          <a:p/>
        </p:txBody>
      </p:sp>
      <p:pic>
        <p:nvPicPr>
          <p:cNvPr id="8" name="Google Shape;8;p25"/>
          <p:cNvPicPr preferRelativeResize="0"/>
          <p:nvPr/>
        </p:nvPicPr>
        <p:blipFill rotWithShape="1">
          <a:blip r:embed="rId3">
            <a:alphaModFix/>
          </a:blip>
          <a:srcRect b="0" l="5658" r="5649" t="0"/>
          <a:stretch/>
        </p:blipFill>
        <p:spPr>
          <a:xfrm>
            <a:off x="5888950" y="3624550"/>
            <a:ext cx="2675822" cy="11179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3" name="Shape 33"/>
        <p:cNvGrpSpPr/>
        <p:nvPr/>
      </p:nvGrpSpPr>
      <p:grpSpPr>
        <a:xfrm>
          <a:off x="0" y="0"/>
          <a:ext cx="0" cy="0"/>
          <a:chOff x="0" y="0"/>
          <a:chExt cx="0" cy="0"/>
        </a:xfrm>
      </p:grpSpPr>
      <p:sp>
        <p:nvSpPr>
          <p:cNvPr id="34" name="Google Shape;34;p48"/>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5" name="Shape 35"/>
        <p:cNvGrpSpPr/>
        <p:nvPr/>
      </p:nvGrpSpPr>
      <p:grpSpPr>
        <a:xfrm>
          <a:off x="0" y="0"/>
          <a:ext cx="0" cy="0"/>
          <a:chOff x="0" y="0"/>
          <a:chExt cx="0" cy="0"/>
        </a:xfrm>
      </p:grpSpPr>
      <p:sp>
        <p:nvSpPr>
          <p:cNvPr id="36" name="Google Shape;36;p49"/>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9pPr>
          </a:lstStyle>
          <a:p>
            <a:r>
              <a:t>xx%</a:t>
            </a:r>
          </a:p>
        </p:txBody>
      </p:sp>
      <p:sp>
        <p:nvSpPr>
          <p:cNvPr id="37" name="Google Shape;37;p49"/>
          <p:cNvSpPr txBox="1"/>
          <p:nvPr>
            <p:ph idx="1" type="body"/>
          </p:nvPr>
        </p:nvSpPr>
        <p:spPr>
          <a:xfrm>
            <a:off x="311700" y="3152225"/>
            <a:ext cx="8520600" cy="1300800"/>
          </a:xfrm>
          <a:prstGeom prst="rect">
            <a:avLst/>
          </a:prstGeom>
          <a:noFill/>
          <a:ln>
            <a:noFill/>
          </a:ln>
        </p:spPr>
        <p:txBody>
          <a:bodyPr anchorCtr="0" anchor="ctr" bIns="91425" lIns="91425" spcFirstLastPara="1" rIns="91425" wrap="square" tIns="91425">
            <a:noAutofit/>
          </a:bodyPr>
          <a:lstStyle>
            <a:lvl1pPr indent="-317500" lvl="0" marL="4572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8" name="Shape 38"/>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1">
  <p:cSld name="CUSTOM_1">
    <p:spTree>
      <p:nvGrpSpPr>
        <p:cNvPr id="39" name="Shape 39"/>
        <p:cNvGrpSpPr/>
        <p:nvPr/>
      </p:nvGrpSpPr>
      <p:grpSpPr>
        <a:xfrm>
          <a:off x="0" y="0"/>
          <a:ext cx="0" cy="0"/>
          <a:chOff x="0" y="0"/>
          <a:chExt cx="0" cy="0"/>
        </a:xfrm>
      </p:grpSpPr>
      <p:sp>
        <p:nvSpPr>
          <p:cNvPr id="40" name="Google Shape;40;p51"/>
          <p:cNvSpPr/>
          <p:nvPr/>
        </p:nvSpPr>
        <p:spPr>
          <a:xfrm>
            <a:off x="-148900" y="-94750"/>
            <a:ext cx="9488400" cy="5360100"/>
          </a:xfrm>
          <a:prstGeom prst="rect">
            <a:avLst/>
          </a:prstGeom>
          <a:solidFill>
            <a:srgbClr val="33383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1" name="Google Shape;41;p51"/>
          <p:cNvPicPr preferRelativeResize="0"/>
          <p:nvPr/>
        </p:nvPicPr>
        <p:blipFill rotWithShape="1">
          <a:blip r:embed="rId2">
            <a:alphaModFix/>
          </a:blip>
          <a:srcRect b="0" l="0" r="0" t="0"/>
          <a:stretch/>
        </p:blipFill>
        <p:spPr>
          <a:xfrm>
            <a:off x="3241700" y="2367187"/>
            <a:ext cx="2355801" cy="5615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7" name="Shape 47"/>
        <p:cNvGrpSpPr/>
        <p:nvPr/>
      </p:nvGrpSpPr>
      <p:grpSpPr>
        <a:xfrm>
          <a:off x="0" y="0"/>
          <a:ext cx="0" cy="0"/>
          <a:chOff x="0" y="0"/>
          <a:chExt cx="0" cy="0"/>
        </a:xfrm>
      </p:grpSpPr>
      <p:sp>
        <p:nvSpPr>
          <p:cNvPr id="48" name="Google Shape;48;p27"/>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49" name="Google Shape;49;p27"/>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0" name="Shape 50"/>
        <p:cNvGrpSpPr/>
        <p:nvPr/>
      </p:nvGrpSpPr>
      <p:grpSpPr>
        <a:xfrm>
          <a:off x="0" y="0"/>
          <a:ext cx="0" cy="0"/>
          <a:chOff x="0" y="0"/>
          <a:chExt cx="0" cy="0"/>
        </a:xfrm>
      </p:grpSpPr>
      <p:sp>
        <p:nvSpPr>
          <p:cNvPr id="51" name="Google Shape;51;p2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9pPr>
          </a:lstStyle>
          <a:p/>
        </p:txBody>
      </p:sp>
      <p:sp>
        <p:nvSpPr>
          <p:cNvPr id="52" name="Google Shape;52;p28"/>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1">
  <p:cSld name="CUSTOM_1">
    <p:spTree>
      <p:nvGrpSpPr>
        <p:cNvPr id="53" name="Shape 53"/>
        <p:cNvGrpSpPr/>
        <p:nvPr/>
      </p:nvGrpSpPr>
      <p:grpSpPr>
        <a:xfrm>
          <a:off x="0" y="0"/>
          <a:ext cx="0" cy="0"/>
          <a:chOff x="0" y="0"/>
          <a:chExt cx="0" cy="0"/>
        </a:xfrm>
      </p:grpSpPr>
      <p:sp>
        <p:nvSpPr>
          <p:cNvPr id="54" name="Google Shape;54;p29"/>
          <p:cNvSpPr/>
          <p:nvPr/>
        </p:nvSpPr>
        <p:spPr>
          <a:xfrm>
            <a:off x="-148900" y="-94750"/>
            <a:ext cx="9488400" cy="5360100"/>
          </a:xfrm>
          <a:prstGeom prst="rect">
            <a:avLst/>
          </a:prstGeom>
          <a:solidFill>
            <a:srgbClr val="33383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5" name="Google Shape;55;p29"/>
          <p:cNvPicPr preferRelativeResize="0"/>
          <p:nvPr/>
        </p:nvPicPr>
        <p:blipFill rotWithShape="1">
          <a:blip r:embed="rId2">
            <a:alphaModFix/>
          </a:blip>
          <a:srcRect b="0" l="0" r="0" t="0"/>
          <a:stretch/>
        </p:blipFill>
        <p:spPr>
          <a:xfrm>
            <a:off x="3241700" y="2367187"/>
            <a:ext cx="2355801" cy="56152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6" name="Shape 56"/>
        <p:cNvGrpSpPr/>
        <p:nvPr/>
      </p:nvGrpSpPr>
      <p:grpSpPr>
        <a:xfrm>
          <a:off x="0" y="0"/>
          <a:ext cx="0" cy="0"/>
          <a:chOff x="0" y="0"/>
          <a:chExt cx="0" cy="0"/>
        </a:xfrm>
      </p:grpSpPr>
      <p:sp>
        <p:nvSpPr>
          <p:cNvPr id="57" name="Google Shape;57;p3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8" name="Shape 58"/>
        <p:cNvGrpSpPr/>
        <p:nvPr/>
      </p:nvGrpSpPr>
      <p:grpSpPr>
        <a:xfrm>
          <a:off x="0" y="0"/>
          <a:ext cx="0" cy="0"/>
          <a:chOff x="0" y="0"/>
          <a:chExt cx="0" cy="0"/>
        </a:xfrm>
      </p:grpSpPr>
      <p:sp>
        <p:nvSpPr>
          <p:cNvPr id="59" name="Google Shape;59;p31"/>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60" name="Google Shape;60;p31"/>
          <p:cNvSpPr txBox="1"/>
          <p:nvPr>
            <p:ph idx="1" type="body"/>
          </p:nvPr>
        </p:nvSpPr>
        <p:spPr>
          <a:xfrm>
            <a:off x="3117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61" name="Google Shape;61;p31"/>
          <p:cNvSpPr txBox="1"/>
          <p:nvPr>
            <p:ph idx="2" type="body"/>
          </p:nvPr>
        </p:nvSpPr>
        <p:spPr>
          <a:xfrm>
            <a:off x="48324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2" name="Shape 62"/>
        <p:cNvGrpSpPr/>
        <p:nvPr/>
      </p:nvGrpSpPr>
      <p:grpSpPr>
        <a:xfrm>
          <a:off x="0" y="0"/>
          <a:ext cx="0" cy="0"/>
          <a:chOff x="0" y="0"/>
          <a:chExt cx="0" cy="0"/>
        </a:xfrm>
      </p:grpSpPr>
      <p:sp>
        <p:nvSpPr>
          <p:cNvPr id="63" name="Google Shape;63;p32"/>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4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9pPr>
          </a:lstStyle>
          <a:p/>
        </p:txBody>
      </p:sp>
      <p:sp>
        <p:nvSpPr>
          <p:cNvPr id="11" name="Google Shape;11;p40"/>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4" name="Shape 64"/>
        <p:cNvGrpSpPr/>
        <p:nvPr/>
      </p:nvGrpSpPr>
      <p:grpSpPr>
        <a:xfrm>
          <a:off x="0" y="0"/>
          <a:ext cx="0" cy="0"/>
          <a:chOff x="0" y="0"/>
          <a:chExt cx="0" cy="0"/>
        </a:xfrm>
      </p:grpSpPr>
      <p:sp>
        <p:nvSpPr>
          <p:cNvPr id="65" name="Google Shape;65;p3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9pPr>
          </a:lstStyle>
          <a:p/>
        </p:txBody>
      </p:sp>
      <p:sp>
        <p:nvSpPr>
          <p:cNvPr id="66" name="Google Shape;66;p33"/>
          <p:cNvSpPr txBox="1"/>
          <p:nvPr>
            <p:ph idx="1" type="body"/>
          </p:nvPr>
        </p:nvSpPr>
        <p:spPr>
          <a:xfrm>
            <a:off x="311700" y="1389600"/>
            <a:ext cx="2808000" cy="3179400"/>
          </a:xfrm>
          <a:prstGeom prst="rect">
            <a:avLst/>
          </a:prstGeom>
          <a:noFill/>
          <a:ln>
            <a:noFill/>
          </a:ln>
        </p:spPr>
        <p:txBody>
          <a:bodyPr anchorCtr="0" anchor="ctr" bIns="91425" lIns="91425" spcFirstLastPara="1" rIns="91425" wrap="square" tIns="91425">
            <a:noAutofit/>
          </a:bodyPr>
          <a:lstStyle>
            <a:lvl1pPr indent="-304800" lvl="0" marL="457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7" name="Shape 67"/>
        <p:cNvGrpSpPr/>
        <p:nvPr/>
      </p:nvGrpSpPr>
      <p:grpSpPr>
        <a:xfrm>
          <a:off x="0" y="0"/>
          <a:ext cx="0" cy="0"/>
          <a:chOff x="0" y="0"/>
          <a:chExt cx="0" cy="0"/>
        </a:xfrm>
      </p:grpSpPr>
      <p:sp>
        <p:nvSpPr>
          <p:cNvPr id="68" name="Google Shape;68;p3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9" name="Shape 69"/>
        <p:cNvGrpSpPr/>
        <p:nvPr/>
      </p:nvGrpSpPr>
      <p:grpSpPr>
        <a:xfrm>
          <a:off x="0" y="0"/>
          <a:ext cx="0" cy="0"/>
          <a:chOff x="0" y="0"/>
          <a:chExt cx="0" cy="0"/>
        </a:xfrm>
      </p:grpSpPr>
      <p:sp>
        <p:nvSpPr>
          <p:cNvPr id="70" name="Google Shape;70;p35"/>
          <p:cNvSpPr/>
          <p:nvPr/>
        </p:nvSpPr>
        <p:spPr>
          <a:xfrm>
            <a:off x="4572000" y="-125"/>
            <a:ext cx="4572000" cy="46833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35"/>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9pPr>
          </a:lstStyle>
          <a:p/>
        </p:txBody>
      </p:sp>
      <p:sp>
        <p:nvSpPr>
          <p:cNvPr id="72" name="Google Shape;72;p35"/>
          <p:cNvSpPr txBox="1"/>
          <p:nvPr>
            <p:ph idx="1" type="subTitle"/>
          </p:nvPr>
        </p:nvSpPr>
        <p:spPr>
          <a:xfrm>
            <a:off x="265500" y="2803075"/>
            <a:ext cx="4045200" cy="12351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73" name="Google Shape;73;p35"/>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4" name="Shape 74"/>
        <p:cNvGrpSpPr/>
        <p:nvPr/>
      </p:nvGrpSpPr>
      <p:grpSpPr>
        <a:xfrm>
          <a:off x="0" y="0"/>
          <a:ext cx="0" cy="0"/>
          <a:chOff x="0" y="0"/>
          <a:chExt cx="0" cy="0"/>
        </a:xfrm>
      </p:grpSpPr>
      <p:sp>
        <p:nvSpPr>
          <p:cNvPr id="75" name="Google Shape;75;p36"/>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6" name="Shape 76"/>
        <p:cNvGrpSpPr/>
        <p:nvPr/>
      </p:nvGrpSpPr>
      <p:grpSpPr>
        <a:xfrm>
          <a:off x="0" y="0"/>
          <a:ext cx="0" cy="0"/>
          <a:chOff x="0" y="0"/>
          <a:chExt cx="0" cy="0"/>
        </a:xfrm>
      </p:grpSpPr>
      <p:sp>
        <p:nvSpPr>
          <p:cNvPr id="77" name="Google Shape;77;p37"/>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9pPr>
          </a:lstStyle>
          <a:p>
            <a:r>
              <a:t>xx%</a:t>
            </a:r>
          </a:p>
        </p:txBody>
      </p:sp>
      <p:sp>
        <p:nvSpPr>
          <p:cNvPr id="78" name="Google Shape;78;p37"/>
          <p:cNvSpPr txBox="1"/>
          <p:nvPr>
            <p:ph idx="1" type="body"/>
          </p:nvPr>
        </p:nvSpPr>
        <p:spPr>
          <a:xfrm>
            <a:off x="311700" y="3152225"/>
            <a:ext cx="8520600" cy="1300800"/>
          </a:xfrm>
          <a:prstGeom prst="rect">
            <a:avLst/>
          </a:prstGeom>
          <a:noFill/>
          <a:ln>
            <a:noFill/>
          </a:ln>
        </p:spPr>
        <p:txBody>
          <a:bodyPr anchorCtr="0" anchor="ctr" bIns="91425" lIns="91425" spcFirstLastPara="1" rIns="91425" wrap="square" tIns="91425">
            <a:noAutofit/>
          </a:bodyPr>
          <a:lstStyle>
            <a:lvl1pPr indent="-317500" lvl="0" marL="4572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a">
  <p:cSld name="CUSTOM">
    <p:bg>
      <p:bgPr>
        <a:blipFill>
          <a:blip r:embed="rId2">
            <a:alphaModFix/>
          </a:blip>
          <a:stretch>
            <a:fillRect/>
          </a:stretch>
        </a:blipFill>
      </p:bgPr>
    </p:bg>
    <p:spTree>
      <p:nvGrpSpPr>
        <p:cNvPr id="80" name="Shape 80"/>
        <p:cNvGrpSpPr/>
        <p:nvPr/>
      </p:nvGrpSpPr>
      <p:grpSpPr>
        <a:xfrm>
          <a:off x="0" y="0"/>
          <a:ext cx="0" cy="0"/>
          <a:chOff x="0" y="0"/>
          <a:chExt cx="0" cy="0"/>
        </a:xfrm>
      </p:grpSpPr>
      <p:sp>
        <p:nvSpPr>
          <p:cNvPr id="81" name="Google Shape;81;p39"/>
          <p:cNvSpPr txBox="1"/>
          <p:nvPr>
            <p:ph type="title"/>
          </p:nvPr>
        </p:nvSpPr>
        <p:spPr>
          <a:xfrm>
            <a:off x="3519224" y="988675"/>
            <a:ext cx="5237700" cy="28602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1pPr>
            <a:lvl2pPr lvl="1"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2pPr>
            <a:lvl3pPr lvl="2"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3pPr>
            <a:lvl4pPr lvl="3"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4pPr>
            <a:lvl5pPr lvl="4"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5pPr>
            <a:lvl6pPr lvl="5"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6pPr>
            <a:lvl7pPr lvl="6"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7pPr>
            <a:lvl8pPr lvl="7"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8pPr>
            <a:lvl9pPr lvl="8" marR="0" rtl="0" algn="l">
              <a:lnSpc>
                <a:spcPct val="100000"/>
              </a:lnSpc>
              <a:spcBef>
                <a:spcPts val="0"/>
              </a:spcBef>
              <a:spcAft>
                <a:spcPts val="0"/>
              </a:spcAft>
              <a:buClr>
                <a:srgbClr val="000000"/>
              </a:buClr>
              <a:buSzPts val="5000"/>
              <a:buFont typeface="Arial"/>
              <a:buNone/>
              <a:defRPr b="1" i="0" sz="5000" u="none" cap="none" strike="noStrike">
                <a:solidFill>
                  <a:srgbClr val="FFFFFF"/>
                </a:solidFill>
                <a:latin typeface="Rajdhani"/>
                <a:ea typeface="Rajdhani"/>
                <a:cs typeface="Rajdhani"/>
                <a:sym typeface="Rajdhani"/>
              </a:defRPr>
            </a:lvl9pPr>
          </a:lstStyle>
          <a:p/>
        </p:txBody>
      </p:sp>
      <p:pic>
        <p:nvPicPr>
          <p:cNvPr id="82" name="Google Shape;82;p39"/>
          <p:cNvPicPr preferRelativeResize="0"/>
          <p:nvPr/>
        </p:nvPicPr>
        <p:blipFill rotWithShape="1">
          <a:blip r:embed="rId3">
            <a:alphaModFix/>
          </a:blip>
          <a:srcRect b="0" l="0" r="0" t="0"/>
          <a:stretch/>
        </p:blipFill>
        <p:spPr>
          <a:xfrm>
            <a:off x="5965149" y="3700742"/>
            <a:ext cx="2416852" cy="10097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4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42"/>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6" name="Google Shape;16;p42"/>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 name="Shape 17"/>
        <p:cNvGrpSpPr/>
        <p:nvPr/>
      </p:nvGrpSpPr>
      <p:grpSpPr>
        <a:xfrm>
          <a:off x="0" y="0"/>
          <a:ext cx="0" cy="0"/>
          <a:chOff x="0" y="0"/>
          <a:chExt cx="0" cy="0"/>
        </a:xfrm>
      </p:grpSpPr>
      <p:sp>
        <p:nvSpPr>
          <p:cNvPr id="18" name="Google Shape;18;p43"/>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9" name="Google Shape;19;p43"/>
          <p:cNvSpPr txBox="1"/>
          <p:nvPr>
            <p:ph idx="1" type="body"/>
          </p:nvPr>
        </p:nvSpPr>
        <p:spPr>
          <a:xfrm>
            <a:off x="3117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20" name="Google Shape;20;p43"/>
          <p:cNvSpPr txBox="1"/>
          <p:nvPr>
            <p:ph idx="2" type="body"/>
          </p:nvPr>
        </p:nvSpPr>
        <p:spPr>
          <a:xfrm>
            <a:off x="48324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44"/>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3" name="Shape 23"/>
        <p:cNvGrpSpPr/>
        <p:nvPr/>
      </p:nvGrpSpPr>
      <p:grpSpPr>
        <a:xfrm>
          <a:off x="0" y="0"/>
          <a:ext cx="0" cy="0"/>
          <a:chOff x="0" y="0"/>
          <a:chExt cx="0" cy="0"/>
        </a:xfrm>
      </p:grpSpPr>
      <p:sp>
        <p:nvSpPr>
          <p:cNvPr id="24" name="Google Shape;24;p4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9pPr>
          </a:lstStyle>
          <a:p/>
        </p:txBody>
      </p:sp>
      <p:sp>
        <p:nvSpPr>
          <p:cNvPr id="25" name="Google Shape;25;p45"/>
          <p:cNvSpPr txBox="1"/>
          <p:nvPr>
            <p:ph idx="1" type="body"/>
          </p:nvPr>
        </p:nvSpPr>
        <p:spPr>
          <a:xfrm>
            <a:off x="311700" y="1389600"/>
            <a:ext cx="2808000" cy="3179400"/>
          </a:xfrm>
          <a:prstGeom prst="rect">
            <a:avLst/>
          </a:prstGeom>
          <a:noFill/>
          <a:ln>
            <a:noFill/>
          </a:ln>
        </p:spPr>
        <p:txBody>
          <a:bodyPr anchorCtr="0" anchor="ctr" bIns="91425" lIns="91425" spcFirstLastPara="1" rIns="91425" wrap="square" tIns="91425">
            <a:noAutofit/>
          </a:bodyPr>
          <a:lstStyle>
            <a:lvl1pPr indent="-304800" lvl="0" marL="457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6" name="Shape 26"/>
        <p:cNvGrpSpPr/>
        <p:nvPr/>
      </p:nvGrpSpPr>
      <p:grpSpPr>
        <a:xfrm>
          <a:off x="0" y="0"/>
          <a:ext cx="0" cy="0"/>
          <a:chOff x="0" y="0"/>
          <a:chExt cx="0" cy="0"/>
        </a:xfrm>
      </p:grpSpPr>
      <p:sp>
        <p:nvSpPr>
          <p:cNvPr id="27" name="Google Shape;27;p46"/>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8" name="Shape 28"/>
        <p:cNvGrpSpPr/>
        <p:nvPr/>
      </p:nvGrpSpPr>
      <p:grpSpPr>
        <a:xfrm>
          <a:off x="0" y="0"/>
          <a:ext cx="0" cy="0"/>
          <a:chOff x="0" y="0"/>
          <a:chExt cx="0" cy="0"/>
        </a:xfrm>
      </p:grpSpPr>
      <p:sp>
        <p:nvSpPr>
          <p:cNvPr id="29" name="Google Shape;29;p47"/>
          <p:cNvSpPr/>
          <p:nvPr/>
        </p:nvSpPr>
        <p:spPr>
          <a:xfrm>
            <a:off x="4572000" y="-125"/>
            <a:ext cx="4572000" cy="46833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4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9pPr>
          </a:lstStyle>
          <a:p/>
        </p:txBody>
      </p:sp>
      <p:sp>
        <p:nvSpPr>
          <p:cNvPr id="31" name="Google Shape;31;p47"/>
          <p:cNvSpPr txBox="1"/>
          <p:nvPr>
            <p:ph idx="1" type="subTitle"/>
          </p:nvPr>
        </p:nvSpPr>
        <p:spPr>
          <a:xfrm>
            <a:off x="265500" y="2803075"/>
            <a:ext cx="4045200" cy="12351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32" name="Google Shape;32;p47"/>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slideLayout" Target="../slideLayouts/slideLayout25.xml"/><Relationship Id="rId12" Type="http://schemas.openxmlformats.org/officeDocument/2006/relationships/slideLayout" Target="../slideLayouts/slideLayout24.xml"/><Relationship Id="rId1" Type="http://schemas.openxmlformats.org/officeDocument/2006/relationships/image" Target="../media/image13.png"/><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5" Type="http://schemas.openxmlformats.org/officeDocument/2006/relationships/theme" Target="../theme/theme2.xml"/><Relationship Id="rId14" Type="http://schemas.openxmlformats.org/officeDocument/2006/relationships/slideLayout" Target="../slideLayouts/slideLayout2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42" name="Shape 42"/>
        <p:cNvGrpSpPr/>
        <p:nvPr/>
      </p:nvGrpSpPr>
      <p:grpSpPr>
        <a:xfrm>
          <a:off x="0" y="0"/>
          <a:ext cx="0" cy="0"/>
          <a:chOff x="0" y="0"/>
          <a:chExt cx="0" cy="0"/>
        </a:xfrm>
      </p:grpSpPr>
      <p:cxnSp>
        <p:nvCxnSpPr>
          <p:cNvPr id="43" name="Google Shape;43;p26"/>
          <p:cNvCxnSpPr/>
          <p:nvPr/>
        </p:nvCxnSpPr>
        <p:spPr>
          <a:xfrm flipH="1" rot="10800000">
            <a:off x="-15600" y="4860825"/>
            <a:ext cx="9175200" cy="5400"/>
          </a:xfrm>
          <a:prstGeom prst="straightConnector1">
            <a:avLst/>
          </a:prstGeom>
          <a:noFill/>
          <a:ln cap="flat" cmpd="sng" w="9525">
            <a:solidFill>
              <a:srgbClr val="FCD8D6"/>
            </a:solidFill>
            <a:prstDash val="dot"/>
            <a:round/>
            <a:headEnd len="sm" w="sm" type="none"/>
            <a:tailEnd len="sm" w="sm" type="none"/>
          </a:ln>
        </p:spPr>
      </p:cxnSp>
      <p:sp>
        <p:nvSpPr>
          <p:cNvPr id="44" name="Google Shape;44;p26"/>
          <p:cNvSpPr/>
          <p:nvPr/>
        </p:nvSpPr>
        <p:spPr>
          <a:xfrm>
            <a:off x="-15600" y="4856100"/>
            <a:ext cx="9175200" cy="332100"/>
          </a:xfrm>
          <a:prstGeom prst="rect">
            <a:avLst/>
          </a:prstGeom>
          <a:solidFill>
            <a:srgbClr val="EC18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6"/>
          <p:cNvSpPr txBox="1"/>
          <p:nvPr/>
        </p:nvSpPr>
        <p:spPr>
          <a:xfrm>
            <a:off x="111657" y="4953600"/>
            <a:ext cx="2187900" cy="137100"/>
          </a:xfrm>
          <a:prstGeom prst="rect">
            <a:avLst/>
          </a:prstGeom>
          <a:noFill/>
          <a:ln>
            <a:noFill/>
          </a:ln>
        </p:spPr>
        <p:txBody>
          <a:bodyPr anchorCtr="0" anchor="ctr" bIns="22850" lIns="45725" spcFirstLastPara="1" rIns="45725" wrap="square" tIns="22850">
            <a:noAutofit/>
          </a:bodyPr>
          <a:lstStyle/>
          <a:p>
            <a:pPr indent="0" lvl="0" marL="0" marR="0" rtl="0" algn="l">
              <a:lnSpc>
                <a:spcPct val="100000"/>
              </a:lnSpc>
              <a:spcBef>
                <a:spcPts val="0"/>
              </a:spcBef>
              <a:spcAft>
                <a:spcPts val="0"/>
              </a:spcAft>
              <a:buClr>
                <a:srgbClr val="000000"/>
              </a:buClr>
              <a:buSzPts val="900"/>
              <a:buFont typeface="Arial"/>
              <a:buNone/>
            </a:pPr>
            <a:r>
              <a:rPr b="0" i="0" lang="es" sz="900" u="none" cap="none" strike="noStrike">
                <a:solidFill>
                  <a:srgbClr val="FFFFFF"/>
                </a:solidFill>
                <a:latin typeface="Open Sans"/>
                <a:ea typeface="Open Sans"/>
                <a:cs typeface="Open Sans"/>
                <a:sym typeface="Open Sans"/>
              </a:rPr>
              <a:t>Armado de computadoras</a:t>
            </a:r>
            <a:endParaRPr b="0" i="0" sz="900" u="none" cap="none" strike="noStrike">
              <a:solidFill>
                <a:srgbClr val="FFFFFF"/>
              </a:solidFill>
              <a:latin typeface="Open Sans"/>
              <a:ea typeface="Open Sans"/>
              <a:cs typeface="Open Sans"/>
              <a:sym typeface="Open Sans"/>
            </a:endParaRPr>
          </a:p>
        </p:txBody>
      </p:sp>
      <p:pic>
        <p:nvPicPr>
          <p:cNvPr id="46" name="Google Shape;46;p26"/>
          <p:cNvPicPr preferRelativeResize="0"/>
          <p:nvPr/>
        </p:nvPicPr>
        <p:blipFill rotWithShape="1">
          <a:blip r:embed="rId1">
            <a:alphaModFix/>
          </a:blip>
          <a:srcRect b="0" l="0" r="0" t="0"/>
          <a:stretch/>
        </p:blipFill>
        <p:spPr>
          <a:xfrm>
            <a:off x="8074225" y="4931037"/>
            <a:ext cx="764551" cy="1822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hyperlink" Target="https://pcpartpicker.com/product/7VZ2FT/asus-prime-z270-a-atx-lga1151-motherboard-prime-z270-a" TargetMode="External"/><Relationship Id="rId4" Type="http://schemas.openxmlformats.org/officeDocument/2006/relationships/hyperlink" Target="https://pcpartpicker.com/product/QDhKHx/corsair-vengeance-rgb-pro-16gb-2-x-8gb-ddr4-3200-memory-cmw16gx4m2c3200c16" TargetMode="External"/><Relationship Id="rId5" Type="http://schemas.openxmlformats.org/officeDocument/2006/relationships/hyperlink" Target="https://pcpartpicker.com/product/mwrYcf/seagate-barracuda-computer-2-tb-35-7200rpm-internal-hard-drive-st2000dm008"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hyperlink" Target="https://pcpartpicker.com/product/g94BD3/amd-ryzen-5-5600x-37-ghz-6-core-processor-100-100000065box" TargetMode="External"/><Relationship Id="rId4" Type="http://schemas.openxmlformats.org/officeDocument/2006/relationships/hyperlink" Target="https://pcpartpicker.com/product/g94BD3/amd-ryzen-5-5600x-37-ghz-6-core-processor-100-100000065box"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hyperlink" Target="https://pcpartpicker.com/product/9nm323/amd-ryzen-5-3600-36-thz-6-core-processor-100-100000031box" TargetMode="External"/><Relationship Id="rId4" Type="http://schemas.openxmlformats.org/officeDocument/2006/relationships/hyperlink" Target="https://pcpartpicker.com/product/p6RFf7/corsair-memory-cmk16gx4m2b3200c16" TargetMode="External"/><Relationship Id="rId5" Type="http://schemas.openxmlformats.org/officeDocument/2006/relationships/hyperlink" Target="https://pcpartpicker.com/product/TwWfrH/samsung-970-evo-plus-500-gb-m2-2280-nvme-solid-state-drive-mz-v7s500bam" TargetMode="External"/><Relationship Id="rId6" Type="http://schemas.openxmlformats.org/officeDocument/2006/relationships/hyperlink" Target="https://pcpartpicker.com/product/LxkgXL/evga-geforce-gtx-1650-g6-4-gb-sc-ultra-gaming-video-card-04g-p4-1257-kr"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hyperlink" Target="https://pcpartpicker.com/product/vrhmP6/intel-core-i5-10400f-29-ghz-6-core-processor-bx8070110400f" TargetMode="External"/><Relationship Id="rId4" Type="http://schemas.openxmlformats.org/officeDocument/2006/relationships/hyperlink" Target="https://pcpartpicker.com/product/KXpmP6/msi-z490-a-pro-atx-lga1200-motherboard-z490-a-pro" TargetMode="External"/><Relationship Id="rId5" Type="http://schemas.openxmlformats.org/officeDocument/2006/relationships/hyperlink" Target="https://pcpartpicker.com/product/p6RFf7/corsair-memory-cmk16gx4m2b3200c16" TargetMode="External"/><Relationship Id="rId6" Type="http://schemas.openxmlformats.org/officeDocument/2006/relationships/hyperlink" Target="https://pcpartpicker.com/product/Zxw7YJ/samsung-970-evo-plus-1-tb-m2-2280-nvme-solid-state-drive-mz-v7s1t0bam" TargetMode="External"/><Relationship Id="rId7" Type="http://schemas.openxmlformats.org/officeDocument/2006/relationships/hyperlink" Target="https://pcpartpicker.com/product/LpbTwP/evga-geforce-rtx-3060-12-gb-xc-gaming-video-card-12g-p5-3657-kr"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hyperlink" Target="https://pcpartpicker.com/product/q6XJ7P/asus-rog-strix-z590-e-gaming-wifi-atx-lga1200-motherboard-rog-strix-z590-e-gaming-wifi" TargetMode="External"/><Relationship Id="rId4" Type="http://schemas.openxmlformats.org/officeDocument/2006/relationships/hyperlink" Target="https://pcpartpicker.com/product/Yg3mP6/corsair-vengeance-lpx-32-gb-2-x-16-gb-ddr4-3600-memory-cmk32gx4m2d3600c18" TargetMode="External"/><Relationship Id="rId5" Type="http://schemas.openxmlformats.org/officeDocument/2006/relationships/hyperlink" Target="https://pcpartpicker.com/product/DDWBD3/samsung-980-pro-1-tb-m2-2280-nvme-solid-state-drive-mz-v8p1t0bam" TargetMode="External"/><Relationship Id="rId6" Type="http://schemas.openxmlformats.org/officeDocument/2006/relationships/hyperlink" Target="https://pcpartpicker.com/product/LpbTwP/evga-geforce-rtx-3060-12-gb-xc-gaming-video-card-12g-p5-3657-kr"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hyperlink" Target="https://pcpartpicker.com/product/dmGnTW/asus-tuf-gaming-x570-plus-wi-fi-atx-am4-motherboard-tuf-gaming-x570-plus-wi-fi" TargetMode="External"/><Relationship Id="rId4" Type="http://schemas.openxmlformats.org/officeDocument/2006/relationships/hyperlink" Target="https://pcpartpicker.com/product/QDhKHx/corsair-vengeance-rgb-pro-16gb-2-x-8gb-ddr4-3200-memory-cmw16gx4m2c3200c16" TargetMode="External"/><Relationship Id="rId5" Type="http://schemas.openxmlformats.org/officeDocument/2006/relationships/hyperlink" Target="https://pcpartpicker.com/product/Zxw7YJ/samsung-970-evo-plus-1-tb-m2-2280-nvme-solid-state-drive-mz-v7s1t0bam" TargetMode="External"/><Relationship Id="rId6" Type="http://schemas.openxmlformats.org/officeDocument/2006/relationships/hyperlink" Target="https://pcpartpicker.com/product/LpbTwP/evga-geforce-rtx-3060-12-gb-xc-gaming-video-card-12g-p5-3657-k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slide" Target="/ppt/slides/slide5.xml"/><Relationship Id="rId4" Type="http://schemas.openxmlformats.org/officeDocument/2006/relationships/slide" Target="/ppt/slides/slide8.xml"/><Relationship Id="rId5" Type="http://schemas.openxmlformats.org/officeDocument/2006/relationships/slide" Target="/ppt/slides/slide2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hyperlink" Target="https://pcpartpicker.com/product/KwLwrH/amd-ryzen-9-5900x-37-ghz-12-core-processor-100-100000061wof" TargetMode="External"/><Relationship Id="rId4" Type="http://schemas.openxmlformats.org/officeDocument/2006/relationships/hyperlink" Target="https://pcpartpicker.com/product/CLkgXL/asus-rog-strix-x570-e-gaming-atx-am4-motherboard-rog-strix-x570-e-gaming" TargetMode="External"/><Relationship Id="rId5" Type="http://schemas.openxmlformats.org/officeDocument/2006/relationships/hyperlink" Target="https://pcpartpicker.com/product/w3FKHx/gskill-trident-z-neo-32-gb-2-x-16-gb-ddr4-3600-cl16-memory-f4-3600c16d-32gtznc" TargetMode="External"/><Relationship Id="rId6" Type="http://schemas.openxmlformats.org/officeDocument/2006/relationships/hyperlink" Target="https://pcpartpicker.com/product/DZ6qqs/angelbird-ed381-768-tb-25-solid-state-drive-ed3818100" TargetMode="External"/><Relationship Id="rId7" Type="http://schemas.openxmlformats.org/officeDocument/2006/relationships/hyperlink" Target="https://pcpartpicker.com/product/PG848d/evga-geforce-rtx-3090-24-gb-ftw3-ultra-gaming-video-card-24g-p5-3987-kr"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1.pn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
          <p:cNvSpPr txBox="1"/>
          <p:nvPr/>
        </p:nvSpPr>
        <p:spPr>
          <a:xfrm>
            <a:off x="4037275" y="986400"/>
            <a:ext cx="4525800" cy="31707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chemeClr val="dk1"/>
              </a:buClr>
              <a:buSzPts val="1100"/>
              <a:buFont typeface="Arial"/>
              <a:buNone/>
            </a:pPr>
            <a:r>
              <a:rPr b="1" i="0" lang="es" sz="4900" u="none" cap="none" strike="noStrike">
                <a:solidFill>
                  <a:schemeClr val="lt1"/>
                </a:solidFill>
                <a:latin typeface="Rajdhani"/>
                <a:ea typeface="Rajdhani"/>
                <a:cs typeface="Rajdhani"/>
                <a:sym typeface="Rajdhani"/>
              </a:rPr>
              <a:t>Armado de  computadoras</a:t>
            </a:r>
            <a:endParaRPr b="1" i="0" sz="4900" u="none" cap="none" strike="noStrike">
              <a:solidFill>
                <a:schemeClr val="lt1"/>
              </a:solidFill>
              <a:latin typeface="Rajdhani"/>
              <a:ea typeface="Rajdhani"/>
              <a:cs typeface="Rajdhani"/>
              <a:sym typeface="Rajdhani"/>
            </a:endParaRPr>
          </a:p>
          <a:p>
            <a:pPr indent="0" lvl="0" marL="0" marR="0" rtl="0" algn="r">
              <a:lnSpc>
                <a:spcPct val="100000"/>
              </a:lnSpc>
              <a:spcBef>
                <a:spcPts val="0"/>
              </a:spcBef>
              <a:spcAft>
                <a:spcPts val="0"/>
              </a:spcAft>
              <a:buClr>
                <a:schemeClr val="dk1"/>
              </a:buClr>
              <a:buSzPts val="1100"/>
              <a:buFont typeface="Arial"/>
              <a:buNone/>
            </a:pPr>
            <a:r>
              <a:t/>
            </a:r>
            <a:endParaRPr b="1" i="0" sz="5000" u="none" cap="none" strike="noStrike">
              <a:solidFill>
                <a:schemeClr val="lt1"/>
              </a:solidFill>
              <a:latin typeface="Rajdhani"/>
              <a:ea typeface="Rajdhani"/>
              <a:cs typeface="Rajdhani"/>
              <a:sym typeface="Rajdhani"/>
            </a:endParaRPr>
          </a:p>
          <a:p>
            <a:pPr indent="0" lvl="0" marL="0" marR="0" rtl="0" algn="r">
              <a:lnSpc>
                <a:spcPct val="100000"/>
              </a:lnSpc>
              <a:spcBef>
                <a:spcPts val="0"/>
              </a:spcBef>
              <a:spcAft>
                <a:spcPts val="0"/>
              </a:spcAft>
              <a:buClr>
                <a:srgbClr val="000000"/>
              </a:buClr>
              <a:buSzPts val="4600"/>
              <a:buFont typeface="Arial"/>
              <a:buNone/>
            </a:pPr>
            <a:r>
              <a:t/>
            </a:r>
            <a:endParaRPr b="1" i="0" sz="4600" u="none" cap="none" strike="noStrike">
              <a:solidFill>
                <a:srgbClr val="FFFFFF"/>
              </a:solidFill>
              <a:latin typeface="Rajdhani"/>
              <a:ea typeface="Rajdhani"/>
              <a:cs typeface="Rajdhani"/>
              <a:sym typeface="Rajdhan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0"/>
          <p:cNvSpPr txBox="1"/>
          <p:nvPr/>
        </p:nvSpPr>
        <p:spPr>
          <a:xfrm>
            <a:off x="626925" y="6174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baja - Intel</a:t>
            </a:r>
            <a:endParaRPr b="1" i="0" sz="3000" u="none" cap="none" strike="noStrike">
              <a:solidFill>
                <a:srgbClr val="EC183F"/>
              </a:solidFill>
              <a:latin typeface="Rajdhani"/>
              <a:ea typeface="Rajdhani"/>
              <a:cs typeface="Rajdhani"/>
              <a:sym typeface="Rajdhani"/>
            </a:endParaRPr>
          </a:p>
        </p:txBody>
      </p:sp>
      <p:sp>
        <p:nvSpPr>
          <p:cNvPr id="154" name="Google Shape;154;p10"/>
          <p:cNvSpPr txBox="1"/>
          <p:nvPr/>
        </p:nvSpPr>
        <p:spPr>
          <a:xfrm>
            <a:off x="806450" y="1534325"/>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t/>
            </a:r>
            <a:endParaRPr>
              <a:latin typeface="Open Sans"/>
              <a:ea typeface="Open Sans"/>
              <a:cs typeface="Open Sans"/>
              <a:sym typeface="Open Sans"/>
            </a:endParaRPr>
          </a:p>
        </p:txBody>
      </p:sp>
      <p:sp>
        <p:nvSpPr>
          <p:cNvPr id="155" name="Google Shape;155;p10"/>
          <p:cNvSpPr txBox="1"/>
          <p:nvPr/>
        </p:nvSpPr>
        <p:spPr>
          <a:xfrm>
            <a:off x="1020650" y="1759275"/>
            <a:ext cx="29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a:latin typeface="Open Sans"/>
              <a:ea typeface="Open Sans"/>
              <a:cs typeface="Open Sans"/>
              <a:sym typeface="Open Sans"/>
            </a:endParaRPr>
          </a:p>
        </p:txBody>
      </p:sp>
      <p:graphicFrame>
        <p:nvGraphicFramePr>
          <p:cNvPr id="156" name="Google Shape;156;p10"/>
          <p:cNvGraphicFramePr/>
          <p:nvPr/>
        </p:nvGraphicFramePr>
        <p:xfrm>
          <a:off x="952500" y="1809750"/>
          <a:ext cx="3000000" cy="3000000"/>
        </p:xfrm>
        <a:graphic>
          <a:graphicData uri="http://schemas.openxmlformats.org/drawingml/2006/table">
            <a:tbl>
              <a:tblPr>
                <a:noFill/>
                <a:tableStyleId>{53B288F5-EDE5-4BB5-BB40-BE2742809098}</a:tableStyleId>
              </a:tblPr>
              <a:tblGrid>
                <a:gridCol w="2013425"/>
                <a:gridCol w="5225575"/>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Core i3 7100</a:t>
                      </a:r>
                      <a:endParaRPr>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a:uFill>
                            <a:noFill/>
                          </a:uFill>
                          <a:latin typeface="Open Sans"/>
                          <a:ea typeface="Open Sans"/>
                          <a:cs typeface="Open Sans"/>
                          <a:sym typeface="Open Sans"/>
                          <a:hlinkClick r:id="rId3"/>
                        </a:rPr>
                        <a:t>Asus PRIME Z270-A ATX LGA1151</a:t>
                      </a:r>
                      <a:endParaRPr>
                        <a:latin typeface="Open Sans"/>
                        <a:ea typeface="Open Sans"/>
                        <a:cs typeface="Open Sans"/>
                        <a:sym typeface="Open Sans"/>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a:uFill>
                            <a:noFill/>
                          </a:uFill>
                          <a:latin typeface="Open Sans"/>
                          <a:ea typeface="Open Sans"/>
                          <a:cs typeface="Open Sans"/>
                          <a:sym typeface="Open Sans"/>
                          <a:hlinkClick r:id="rId4"/>
                        </a:rPr>
                        <a:t>Corsair Vengeance RGB Pro Memoria DDR4-3200 CL16 de 16 GB (2 x 8 GB)</a:t>
                      </a:r>
                      <a:endParaRPr>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T="91425" marB="91425" marR="91425" marL="91425"/>
                </a:tc>
                <a:tc>
                  <a:txBody>
                    <a:bodyPr/>
                    <a:lstStyle/>
                    <a:p>
                      <a:pPr indent="0" lvl="0" marL="0" rtl="0" algn="l">
                        <a:lnSpc>
                          <a:spcPct val="112500"/>
                        </a:lnSpc>
                        <a:spcBef>
                          <a:spcPts val="0"/>
                        </a:spcBef>
                        <a:spcAft>
                          <a:spcPts val="0"/>
                        </a:spcAft>
                        <a:buClr>
                          <a:schemeClr val="dk1"/>
                        </a:buClr>
                        <a:buSzPts val="1100"/>
                        <a:buFont typeface="Arial"/>
                        <a:buNone/>
                      </a:pPr>
                      <a:r>
                        <a:rPr lang="es">
                          <a:uFill>
                            <a:noFill/>
                          </a:uFill>
                          <a:latin typeface="Open Sans"/>
                          <a:ea typeface="Open Sans"/>
                          <a:cs typeface="Open Sans"/>
                          <a:sym typeface="Open Sans"/>
                          <a:hlinkClick r:id="rId5"/>
                        </a:rPr>
                        <a:t>Disco duro interno Seagate Barracuda Compute 2 TB 3.5 "7200RPM</a:t>
                      </a:r>
                      <a:endParaRPr>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400"/>
                        <a:buFont typeface="Arial"/>
                        <a:buNone/>
                      </a:pPr>
                      <a:r>
                        <a:t/>
                      </a:r>
                      <a:endParaRPr>
                        <a:latin typeface="Open Sans"/>
                        <a:ea typeface="Open Sans"/>
                        <a:cs typeface="Open Sans"/>
                        <a:sym typeface="Open Sans"/>
                      </a:endParaRPr>
                    </a:p>
                  </a:txBody>
                  <a:tcPr marT="91425" marB="91425" marR="91425" marL="91425"/>
                </a:tc>
              </a:tr>
            </a:tbl>
          </a:graphicData>
        </a:graphic>
      </p:graphicFrame>
      <p:graphicFrame>
        <p:nvGraphicFramePr>
          <p:cNvPr id="157" name="Google Shape;157;p10"/>
          <p:cNvGraphicFramePr/>
          <p:nvPr/>
        </p:nvGraphicFramePr>
        <p:xfrm>
          <a:off x="152400" y="152400"/>
          <a:ext cx="3000000" cy="3000000"/>
        </p:xfrm>
        <a:graphic>
          <a:graphicData uri="http://schemas.openxmlformats.org/drawingml/2006/table">
            <a:tbl>
              <a:tblPr>
                <a:solidFill>
                  <a:srgbClr val="F4F4F3"/>
                </a:solidFill>
                <a:tableStyleId>{EBDF5E8E-DF27-4AE6-A7AC-0CF348F34F51}</a:tableStyleId>
              </a:tblPr>
              <a:tblGrid>
                <a:gridCol w="9144000"/>
              </a:tblGrid>
              <a:tr h="457200">
                <a:tc>
                  <a:txBody>
                    <a:bodyPr/>
                    <a:lstStyle/>
                    <a:p>
                      <a:pPr indent="0" lvl="0" marL="0" rtl="0" algn="l">
                        <a:lnSpc>
                          <a:spcPct val="112500"/>
                        </a:lnSpc>
                        <a:spcBef>
                          <a:spcPts val="0"/>
                        </a:spcBef>
                        <a:spcAft>
                          <a:spcPts val="0"/>
                        </a:spcAft>
                        <a:buNone/>
                      </a:pPr>
                      <a:r>
                        <a:t/>
                      </a:r>
                      <a:endParaRPr b="1" sz="1200">
                        <a:solidFill>
                          <a:srgbClr val="191B2B"/>
                        </a:solidFill>
                        <a:highlight>
                          <a:srgbClr val="F4F4F3"/>
                        </a:highlight>
                      </a:endParaRPr>
                    </a:p>
                  </a:txBody>
                  <a:tcPr marT="91425" marB="91425" marR="91425" marL="91425" anchor="ctr"/>
                </a:tc>
              </a:tr>
            </a:tbl>
          </a:graphicData>
        </a:graphic>
      </p:graphicFrame>
      <p:sp>
        <p:nvSpPr>
          <p:cNvPr id="158" name="Google Shape;158;p10"/>
          <p:cNvSpPr txBox="1"/>
          <p:nvPr/>
        </p:nvSpPr>
        <p:spPr>
          <a:xfrm>
            <a:off x="304800" y="30480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59" name="Google Shape;159;p10"/>
          <p:cNvGraphicFramePr/>
          <p:nvPr/>
        </p:nvGraphicFramePr>
        <p:xfrm>
          <a:off x="304800" y="304800"/>
          <a:ext cx="3000000" cy="3000000"/>
        </p:xfrm>
        <a:graphic>
          <a:graphicData uri="http://schemas.openxmlformats.org/drawingml/2006/table">
            <a:tbl>
              <a:tblPr>
                <a:solidFill>
                  <a:srgbClr val="F4F4F3"/>
                </a:solidFill>
                <a:tableStyleId>{EBDF5E8E-DF27-4AE6-A7AC-0CF348F34F51}</a:tableStyleId>
              </a:tblPr>
              <a:tblGrid>
                <a:gridCol w="9144000"/>
              </a:tblGrid>
              <a:tr h="457200">
                <a:tc>
                  <a:txBody>
                    <a:bodyPr/>
                    <a:lstStyle/>
                    <a:p>
                      <a:pPr indent="0" lvl="0" marL="0" rtl="0" algn="l">
                        <a:lnSpc>
                          <a:spcPct val="112500"/>
                        </a:lnSpc>
                        <a:spcBef>
                          <a:spcPts val="0"/>
                        </a:spcBef>
                        <a:spcAft>
                          <a:spcPts val="0"/>
                        </a:spcAft>
                        <a:buNone/>
                      </a:pPr>
                      <a:r>
                        <a:t/>
                      </a:r>
                      <a:endParaRPr b="1" sz="1200">
                        <a:solidFill>
                          <a:srgbClr val="191B2B"/>
                        </a:solidFill>
                        <a:highlight>
                          <a:srgbClr val="F4F4F3"/>
                        </a:highlight>
                      </a:endParaRPr>
                    </a:p>
                  </a:txBody>
                  <a:tcPr marT="91425" marB="91425" marR="91425" marL="91425" anchor="ctr"/>
                </a:tc>
              </a:tr>
            </a:tbl>
          </a:graphicData>
        </a:graphic>
      </p:graphicFrame>
      <p:sp>
        <p:nvSpPr>
          <p:cNvPr id="160" name="Google Shape;160;p10"/>
          <p:cNvSpPr txBox="1"/>
          <p:nvPr/>
        </p:nvSpPr>
        <p:spPr>
          <a:xfrm>
            <a:off x="457200" y="45720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1"/>
          <p:cNvSpPr txBox="1"/>
          <p:nvPr/>
        </p:nvSpPr>
        <p:spPr>
          <a:xfrm>
            <a:off x="626950" y="608050"/>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baja - AMD</a:t>
            </a:r>
            <a:endParaRPr b="1" i="0" sz="3000" u="none" cap="none" strike="noStrike">
              <a:solidFill>
                <a:srgbClr val="EC183F"/>
              </a:solidFill>
              <a:latin typeface="Rajdhani"/>
              <a:ea typeface="Rajdhani"/>
              <a:cs typeface="Rajdhani"/>
              <a:sym typeface="Rajdhani"/>
            </a:endParaRPr>
          </a:p>
        </p:txBody>
      </p:sp>
      <p:sp>
        <p:nvSpPr>
          <p:cNvPr id="166" name="Google Shape;166;p11"/>
          <p:cNvSpPr txBox="1"/>
          <p:nvPr/>
        </p:nvSpPr>
        <p:spPr>
          <a:xfrm>
            <a:off x="806450" y="1534325"/>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graphicFrame>
        <p:nvGraphicFramePr>
          <p:cNvPr id="167" name="Google Shape;167;p11"/>
          <p:cNvGraphicFramePr/>
          <p:nvPr/>
        </p:nvGraphicFramePr>
        <p:xfrm>
          <a:off x="952500" y="1809750"/>
          <a:ext cx="3000000" cy="3000000"/>
        </p:xfrm>
        <a:graphic>
          <a:graphicData uri="http://schemas.openxmlformats.org/drawingml/2006/table">
            <a:tbl>
              <a:tblPr>
                <a:noFill/>
                <a:tableStyleId>{53B288F5-EDE5-4BB5-BB40-BE2742809098}</a:tableStyleId>
              </a:tblPr>
              <a:tblGrid>
                <a:gridCol w="2004025"/>
                <a:gridCol w="5234975"/>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Procesador</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Ryzen 3 2200g</a:t>
                      </a:r>
                      <a:endParaRPr sz="1400" u="none" cap="none" strike="noStrike">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Placa madre</a:t>
                      </a:r>
                      <a:endParaRPr sz="1400" u="none" cap="none" strike="noStrike">
                        <a:latin typeface="Open Sans"/>
                        <a:ea typeface="Open Sans"/>
                        <a:cs typeface="Open Sans"/>
                        <a:sym typeface="Open Sans"/>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ASRock B450M Pro4 Micro ATX AM4 Motherboard</a:t>
                      </a:r>
                      <a:endParaRPr sz="1400" u="none" cap="none" strike="noStrike">
                        <a:latin typeface="Open Sans"/>
                        <a:ea typeface="Open Sans"/>
                        <a:cs typeface="Open Sans"/>
                        <a:sym typeface="Open Sans"/>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ram</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G.Skill Aegis 8 GB (1 x 8 GB) DDR4-3000 CL16 Memory</a:t>
                      </a:r>
                      <a:endParaRPr sz="1400" u="none" cap="none" strike="noStrike">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secundaria</a:t>
                      </a:r>
                      <a:endParaRPr sz="1400" u="none" cap="none" strike="noStrike">
                        <a:latin typeface="Open Sans"/>
                        <a:ea typeface="Open Sans"/>
                        <a:cs typeface="Open Sans"/>
                        <a:sym typeface="Open Sans"/>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Seagate Barracuda Compute 2 TB 3.5" 7200RPM Internal Hard Drive</a:t>
                      </a:r>
                      <a:endParaRPr sz="1400" u="none" cap="none" strike="noStrike">
                        <a:latin typeface="Open Sans"/>
                        <a:ea typeface="Open Sans"/>
                        <a:cs typeface="Open Sans"/>
                        <a:sym typeface="Open Sans"/>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2"/>
          <p:cNvSpPr txBox="1"/>
          <p:nvPr/>
        </p:nvSpPr>
        <p:spPr>
          <a:xfrm>
            <a:off x="626950" y="614400"/>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baja </a:t>
            </a:r>
            <a:endParaRPr b="1" i="0" sz="3000" u="none" cap="none" strike="noStrike">
              <a:solidFill>
                <a:srgbClr val="EC183F"/>
              </a:solidFill>
              <a:latin typeface="Rajdhani"/>
              <a:ea typeface="Rajdhani"/>
              <a:cs typeface="Rajdhani"/>
              <a:sym typeface="Rajdhani"/>
            </a:endParaRPr>
          </a:p>
        </p:txBody>
      </p:sp>
      <p:sp>
        <p:nvSpPr>
          <p:cNvPr id="173" name="Google Shape;173;p12"/>
          <p:cNvSpPr txBox="1"/>
          <p:nvPr/>
        </p:nvSpPr>
        <p:spPr>
          <a:xfrm>
            <a:off x="806450" y="1534325"/>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
        <p:nvSpPr>
          <p:cNvPr id="174" name="Google Shape;174;p12"/>
          <p:cNvSpPr txBox="1"/>
          <p:nvPr/>
        </p:nvSpPr>
        <p:spPr>
          <a:xfrm>
            <a:off x="1020650" y="1759275"/>
            <a:ext cx="2994900" cy="2439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175" name="Google Shape;175;p12"/>
          <p:cNvGraphicFramePr/>
          <p:nvPr/>
        </p:nvGraphicFramePr>
        <p:xfrm>
          <a:off x="952500" y="2114550"/>
          <a:ext cx="3000000" cy="3000000"/>
        </p:xfrm>
        <a:graphic>
          <a:graphicData uri="http://schemas.openxmlformats.org/drawingml/2006/table">
            <a:tbl>
              <a:tblPr>
                <a:noFill/>
                <a:tableStyleId>{53B288F5-EDE5-4BB5-BB40-BE2742809098}</a:tableStyleId>
              </a:tblPr>
              <a:tblGrid>
                <a:gridCol w="1938175"/>
                <a:gridCol w="5300825"/>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Procesador</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AMD Ryzen 3 1300X 3.5 GHz Quad-Core Processor</a:t>
                      </a:r>
                      <a:endParaRPr sz="1400" u="none" cap="none" strike="noStrike">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Placa madre</a:t>
                      </a:r>
                      <a:endParaRPr sz="1400" u="none" cap="none" strike="noStrike">
                        <a:latin typeface="Open Sans"/>
                        <a:ea typeface="Open Sans"/>
                        <a:cs typeface="Open Sans"/>
                        <a:sym typeface="Open Sans"/>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MSI B450 TOMAHAWK MAX ATX AM4 Motherboard</a:t>
                      </a:r>
                      <a:endParaRPr sz="1400" u="none" cap="none" strike="noStrike">
                        <a:latin typeface="Open Sans"/>
                        <a:ea typeface="Open Sans"/>
                        <a:cs typeface="Open Sans"/>
                        <a:sym typeface="Open Sans"/>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principal</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Kingston HyperX Fury 8 GB (1 x 8 GB) DDR4-2666 CL16 Memory</a:t>
                      </a:r>
                      <a:endParaRPr sz="1400" u="none" cap="none" strike="noStrike">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secundaria</a:t>
                      </a:r>
                      <a:endParaRPr sz="1400" u="none" cap="none" strike="noStrike">
                        <a:latin typeface="Open Sans"/>
                        <a:ea typeface="Open Sans"/>
                        <a:cs typeface="Open Sans"/>
                        <a:sym typeface="Open Sans"/>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a:latin typeface="Open Sans"/>
                          <a:ea typeface="Open Sans"/>
                          <a:cs typeface="Open Sans"/>
                          <a:sym typeface="Open Sans"/>
                        </a:rPr>
                        <a:t>Western Digital Blue SN550 1 TB M.2-2280 NVME Solid State Drive</a:t>
                      </a:r>
                      <a:endParaRPr sz="1400" u="none" cap="none" strike="noStrike">
                        <a:latin typeface="Open Sans"/>
                        <a:ea typeface="Open Sans"/>
                        <a:cs typeface="Open Sans"/>
                        <a:sym typeface="Open Sans"/>
                      </a:endParaRPr>
                    </a:p>
                  </a:txBody>
                  <a:tcPr marT="91425" marB="91425" marR="91425" marL="91425"/>
                </a:tc>
              </a:tr>
            </a:tbl>
          </a:graphicData>
        </a:graphic>
      </p:graphicFrame>
      <p:sp>
        <p:nvSpPr>
          <p:cNvPr id="176" name="Google Shape;176;p12"/>
          <p:cNvSpPr txBox="1"/>
          <p:nvPr/>
        </p:nvSpPr>
        <p:spPr>
          <a:xfrm>
            <a:off x="626950" y="1534325"/>
            <a:ext cx="8070600" cy="2754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rPr b="0" i="0" lang="es" sz="1600" u="none" cap="none" strike="noStrike">
                <a:solidFill>
                  <a:srgbClr val="434343"/>
                </a:solidFill>
                <a:latin typeface="Open Sans"/>
                <a:ea typeface="Open Sans"/>
                <a:cs typeface="Open Sans"/>
                <a:sym typeface="Open Sans"/>
              </a:rPr>
              <a:t>Esta computadora debe ser armada a libre criterio del estudiante.</a:t>
            </a:r>
            <a:endParaRPr b="0" i="0" sz="1600" u="none" cap="none" strike="noStrike">
              <a:solidFill>
                <a:srgbClr val="434343"/>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3"/>
          <p:cNvSpPr txBox="1"/>
          <p:nvPr/>
        </p:nvSpPr>
        <p:spPr>
          <a:xfrm>
            <a:off x="626950" y="6080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media</a:t>
            </a:r>
            <a:endParaRPr b="1" i="0" sz="3000" u="none" cap="none" strike="noStrike">
              <a:solidFill>
                <a:srgbClr val="EC183F"/>
              </a:solidFill>
              <a:latin typeface="Rajdhani"/>
              <a:ea typeface="Rajdhani"/>
              <a:cs typeface="Rajdhani"/>
              <a:sym typeface="Rajdhani"/>
            </a:endParaRPr>
          </a:p>
        </p:txBody>
      </p:sp>
      <p:sp>
        <p:nvSpPr>
          <p:cNvPr id="182" name="Google Shape;182;p13"/>
          <p:cNvSpPr txBox="1"/>
          <p:nvPr/>
        </p:nvSpPr>
        <p:spPr>
          <a:xfrm>
            <a:off x="637200" y="1462125"/>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30000"/>
              </a:lnSpc>
              <a:spcBef>
                <a:spcPts val="0"/>
              </a:spcBef>
              <a:spcAft>
                <a:spcPts val="0"/>
              </a:spcAft>
              <a:buClr>
                <a:srgbClr val="000000"/>
              </a:buClr>
              <a:buSzPts val="1600"/>
              <a:buFont typeface="Arial"/>
              <a:buNone/>
            </a:pPr>
            <a:r>
              <a:rPr b="0" i="0" lang="es" sz="1600" u="none" cap="none" strike="noStrike">
                <a:solidFill>
                  <a:srgbClr val="434343"/>
                </a:solidFill>
                <a:latin typeface="Open Sans"/>
                <a:ea typeface="Open Sans"/>
                <a:cs typeface="Open Sans"/>
                <a:sym typeface="Open Sans"/>
              </a:rPr>
              <a:t>Los equipos considerados de gama media son utilizados por personas con requisitos más exigentes que la gama baja. Podríamos poner el ejemplo que se trabaje en desarrollo con herramientas ligeras (VS code, Mysql, etc.) o también para gaming con exigencias medias, pueden llevar GPU.</a:t>
            </a:r>
            <a:endParaRPr b="0" i="0" sz="1600" u="none" cap="none" strike="noStrike">
              <a:solidFill>
                <a:srgbClr val="434343"/>
              </a:solidFill>
              <a:latin typeface="Open Sans"/>
              <a:ea typeface="Open Sans"/>
              <a:cs typeface="Open Sans"/>
              <a:sym typeface="Open Sans"/>
            </a:endParaRPr>
          </a:p>
        </p:txBody>
      </p:sp>
      <p:pic>
        <p:nvPicPr>
          <p:cNvPr id="183" name="Google Shape;183;p13"/>
          <p:cNvPicPr preferRelativeResize="0"/>
          <p:nvPr/>
        </p:nvPicPr>
        <p:blipFill rotWithShape="1">
          <a:blip r:embed="rId3">
            <a:alphaModFix/>
          </a:blip>
          <a:srcRect b="0" l="0" r="0" t="0"/>
          <a:stretch/>
        </p:blipFill>
        <p:spPr>
          <a:xfrm>
            <a:off x="4045850" y="1156575"/>
            <a:ext cx="5098148" cy="2867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4"/>
          <p:cNvSpPr txBox="1"/>
          <p:nvPr/>
        </p:nvSpPr>
        <p:spPr>
          <a:xfrm>
            <a:off x="626950" y="6080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media - Intel</a:t>
            </a:r>
            <a:endParaRPr b="1" i="0" sz="3000" u="none" cap="none" strike="noStrike">
              <a:solidFill>
                <a:srgbClr val="EC183F"/>
              </a:solidFill>
              <a:latin typeface="Rajdhani"/>
              <a:ea typeface="Rajdhani"/>
              <a:cs typeface="Rajdhani"/>
              <a:sym typeface="Rajdhani"/>
            </a:endParaRPr>
          </a:p>
        </p:txBody>
      </p:sp>
      <p:sp>
        <p:nvSpPr>
          <p:cNvPr id="189" name="Google Shape;189;p14"/>
          <p:cNvSpPr txBox="1"/>
          <p:nvPr/>
        </p:nvSpPr>
        <p:spPr>
          <a:xfrm>
            <a:off x="806450" y="1534325"/>
            <a:ext cx="3615000" cy="4872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
        <p:nvSpPr>
          <p:cNvPr id="190" name="Google Shape;190;p14"/>
          <p:cNvSpPr txBox="1"/>
          <p:nvPr/>
        </p:nvSpPr>
        <p:spPr>
          <a:xfrm>
            <a:off x="952500" y="1621325"/>
            <a:ext cx="29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191" name="Google Shape;191;p14"/>
          <p:cNvGraphicFramePr/>
          <p:nvPr/>
        </p:nvGraphicFramePr>
        <p:xfrm>
          <a:off x="952500" y="1809750"/>
          <a:ext cx="3000000" cy="3000000"/>
        </p:xfrm>
        <a:graphic>
          <a:graphicData uri="http://schemas.openxmlformats.org/drawingml/2006/table">
            <a:tbl>
              <a:tblPr>
                <a:noFill/>
                <a:tableStyleId>{53B288F5-EDE5-4BB5-BB40-BE2742809098}</a:tableStyleId>
              </a:tblPr>
              <a:tblGrid>
                <a:gridCol w="2051050"/>
                <a:gridCol w="518795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Procesador</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rtl="0" algn="l">
                        <a:lnSpc>
                          <a:spcPct val="125000"/>
                        </a:lnSpc>
                        <a:spcBef>
                          <a:spcPts val="0"/>
                        </a:spcBef>
                        <a:spcAft>
                          <a:spcPts val="0"/>
                        </a:spcAft>
                        <a:buClr>
                          <a:schemeClr val="dk1"/>
                        </a:buClr>
                        <a:buSzPts val="1100"/>
                        <a:buFont typeface="Arial"/>
                        <a:buNone/>
                      </a:pPr>
                      <a:r>
                        <a:rPr b="1" lang="es" sz="1050">
                          <a:solidFill>
                            <a:srgbClr val="191B2B"/>
                          </a:solidFill>
                          <a:highlight>
                            <a:srgbClr val="F4F4F3"/>
                          </a:highlight>
                          <a:uFill>
                            <a:noFill/>
                          </a:uFill>
                          <a:hlinkClick r:id="rId3">
                            <a:extLst>
                              <a:ext uri="{A12FA001-AC4F-418D-AE19-62706E023703}">
                                <ahyp:hlinkClr val="tx"/>
                              </a:ext>
                            </a:extLst>
                          </a:hlinkClick>
                        </a:rPr>
                        <a:t>AMD Ryzen 5 5600X</a:t>
                      </a:r>
                      <a:endParaRPr b="1" sz="1050">
                        <a:solidFill>
                          <a:srgbClr val="191B2B"/>
                        </a:solidFill>
                        <a:highlight>
                          <a:srgbClr val="F4F4F3"/>
                        </a:highlight>
                        <a:uFill>
                          <a:noFill/>
                        </a:uFill>
                        <a:hlinkClick r:id="rId4">
                          <a:extLst>
                            <a:ext uri="{A12FA001-AC4F-418D-AE19-62706E023703}">
                              <ahyp:hlinkClr val="tx"/>
                            </a:ext>
                          </a:extLst>
                        </a:hlinkClick>
                      </a:endParaRPr>
                    </a:p>
                    <a:p>
                      <a:pPr indent="0" lvl="0" marL="0" marR="0" rtl="0" algn="l">
                        <a:lnSpc>
                          <a:spcPct val="100000"/>
                        </a:lnSpc>
                        <a:spcBef>
                          <a:spcPts val="0"/>
                        </a:spcBef>
                        <a:spcAft>
                          <a:spcPts val="0"/>
                        </a:spcAft>
                        <a:buClr>
                          <a:srgbClr val="000000"/>
                        </a:buClr>
                        <a:buSzPts val="1400"/>
                        <a:buFont typeface="Arial"/>
                        <a:buNone/>
                      </a:pPr>
                      <a:r>
                        <a:t/>
                      </a:r>
                      <a:endParaRPr>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Placa madre</a:t>
                      </a:r>
                      <a:endParaRPr sz="1400" u="none" cap="none" strike="noStrike">
                        <a:latin typeface="Open Sans"/>
                        <a:ea typeface="Open Sans"/>
                        <a:cs typeface="Open Sans"/>
                        <a:sym typeface="Open Sans"/>
                      </a:endParaRPr>
                    </a:p>
                  </a:txBody>
                  <a:tcPr marT="91425" marB="91425" marR="91425" marL="91425"/>
                </a:tc>
                <a:tc>
                  <a:txBody>
                    <a:bodyPr/>
                    <a:lstStyle/>
                    <a:p>
                      <a:pPr indent="0" lvl="0" marL="0" rtl="0" algn="l">
                        <a:lnSpc>
                          <a:spcPct val="115000"/>
                        </a:lnSpc>
                        <a:spcBef>
                          <a:spcPts val="1200"/>
                        </a:spcBef>
                        <a:spcAft>
                          <a:spcPts val="1200"/>
                        </a:spcAft>
                        <a:buClr>
                          <a:schemeClr val="dk1"/>
                        </a:buClr>
                        <a:buSzPts val="1100"/>
                        <a:buFont typeface="Arial"/>
                        <a:buNone/>
                      </a:pPr>
                      <a:r>
                        <a:rPr lang="es">
                          <a:latin typeface="Open Sans"/>
                          <a:ea typeface="Open Sans"/>
                          <a:cs typeface="Open Sans"/>
                          <a:sym typeface="Open Sans"/>
                        </a:rPr>
                        <a:t>Asus ROG STRIX B550-F GAMING (WI-FI) ATX AM4 Motherboard</a:t>
                      </a:r>
                      <a:endParaRPr>
                        <a:latin typeface="Open Sans"/>
                        <a:ea typeface="Open Sans"/>
                        <a:cs typeface="Open Sans"/>
                        <a:sym typeface="Open Sans"/>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principal</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rtl="0" algn="l">
                        <a:lnSpc>
                          <a:spcPct val="115000"/>
                        </a:lnSpc>
                        <a:spcBef>
                          <a:spcPts val="1200"/>
                        </a:spcBef>
                        <a:spcAft>
                          <a:spcPts val="1200"/>
                        </a:spcAft>
                        <a:buClr>
                          <a:schemeClr val="dk1"/>
                        </a:buClr>
                        <a:buSzPts val="1100"/>
                        <a:buFont typeface="Arial"/>
                        <a:buNone/>
                      </a:pPr>
                      <a:r>
                        <a:rPr lang="es">
                          <a:latin typeface="Open Sans"/>
                          <a:ea typeface="Open Sans"/>
                          <a:cs typeface="Open Sans"/>
                          <a:sym typeface="Open Sans"/>
                        </a:rPr>
                        <a:t>Corsair Vengeance LPX 16 GB (2 x 8 GB) DDR4-3200 CL16 Memory</a:t>
                      </a:r>
                      <a:endParaRPr>
                        <a:latin typeface="Open Sans"/>
                        <a:ea typeface="Open Sans"/>
                        <a:cs typeface="Open Sans"/>
                        <a:sym typeface="Open Sans"/>
                      </a:endParaRPr>
                    </a:p>
                  </a:txBody>
                  <a:tcPr marT="91425" marB="91425" marR="91425" marL="91425">
                    <a:solidFill>
                      <a:srgbClr val="EFEFEF"/>
                    </a:solidFill>
                  </a:tcPr>
                </a:tc>
              </a:tr>
              <a:tr h="515525">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secundaria</a:t>
                      </a:r>
                      <a:endParaRPr sz="1400" u="none" cap="none" strike="noStrike">
                        <a:latin typeface="Open Sans"/>
                        <a:ea typeface="Open Sans"/>
                        <a:cs typeface="Open Sans"/>
                        <a:sym typeface="Open Sans"/>
                      </a:endParaRPr>
                    </a:p>
                  </a:txBody>
                  <a:tcPr marT="91425" marB="91425" marR="91425" marL="91425"/>
                </a:tc>
                <a:tc>
                  <a:txBody>
                    <a:bodyPr/>
                    <a:lstStyle/>
                    <a:p>
                      <a:pPr indent="0" lvl="0" marL="0" rtl="0" algn="l">
                        <a:lnSpc>
                          <a:spcPct val="115000"/>
                        </a:lnSpc>
                        <a:spcBef>
                          <a:spcPts val="1200"/>
                        </a:spcBef>
                        <a:spcAft>
                          <a:spcPts val="1200"/>
                        </a:spcAft>
                        <a:buClr>
                          <a:schemeClr val="dk1"/>
                        </a:buClr>
                        <a:buSzPts val="1100"/>
                        <a:buFont typeface="Arial"/>
                        <a:buNone/>
                      </a:pPr>
                      <a:r>
                        <a:rPr lang="es">
                          <a:latin typeface="Open Sans"/>
                          <a:ea typeface="Open Sans"/>
                          <a:cs typeface="Open Sans"/>
                          <a:sym typeface="Open Sans"/>
                        </a:rPr>
                        <a:t>Seagate Barracuda Compute 2 TB 3.5" 7200RPM Internal Hard Drive</a:t>
                      </a:r>
                      <a:endParaRPr sz="1400" u="none" cap="none" strike="noStrike">
                        <a:latin typeface="Open Sans"/>
                        <a:ea typeface="Open Sans"/>
                        <a:cs typeface="Open Sans"/>
                        <a:sym typeface="Open Sans"/>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GPU</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GeForce GT 1030 2GD4 LP OC</a:t>
                      </a:r>
                      <a:endParaRPr sz="1400" u="none" cap="none" strike="noStrike">
                        <a:latin typeface="Open Sans"/>
                        <a:ea typeface="Open Sans"/>
                        <a:cs typeface="Open Sans"/>
                        <a:sym typeface="Open Sans"/>
                      </a:endParaRPr>
                    </a:p>
                  </a:txBody>
                  <a:tcPr marT="91425" marB="91425" marR="91425" marL="91425">
                    <a:solidFill>
                      <a:srgbClr val="EFEFEF"/>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5"/>
          <p:cNvSpPr txBox="1"/>
          <p:nvPr/>
        </p:nvSpPr>
        <p:spPr>
          <a:xfrm>
            <a:off x="617525" y="6080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media - AMD</a:t>
            </a:r>
            <a:endParaRPr b="1" i="0" sz="3000" u="none" cap="none" strike="noStrike">
              <a:solidFill>
                <a:srgbClr val="EC183F"/>
              </a:solidFill>
              <a:latin typeface="Rajdhani"/>
              <a:ea typeface="Rajdhani"/>
              <a:cs typeface="Rajdhani"/>
              <a:sym typeface="Rajdhani"/>
            </a:endParaRPr>
          </a:p>
        </p:txBody>
      </p:sp>
      <p:sp>
        <p:nvSpPr>
          <p:cNvPr id="197" name="Google Shape;197;p15"/>
          <p:cNvSpPr txBox="1"/>
          <p:nvPr/>
        </p:nvSpPr>
        <p:spPr>
          <a:xfrm>
            <a:off x="806450" y="1534325"/>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
        <p:nvSpPr>
          <p:cNvPr id="198" name="Google Shape;198;p15"/>
          <p:cNvSpPr txBox="1"/>
          <p:nvPr/>
        </p:nvSpPr>
        <p:spPr>
          <a:xfrm>
            <a:off x="1020650" y="1759275"/>
            <a:ext cx="29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199" name="Google Shape;199;p15"/>
          <p:cNvGraphicFramePr/>
          <p:nvPr/>
        </p:nvGraphicFramePr>
        <p:xfrm>
          <a:off x="952500" y="1809750"/>
          <a:ext cx="3000000" cy="3000000"/>
        </p:xfrm>
        <a:graphic>
          <a:graphicData uri="http://schemas.openxmlformats.org/drawingml/2006/table">
            <a:tbl>
              <a:tblPr>
                <a:noFill/>
                <a:tableStyleId>{53B288F5-EDE5-4BB5-BB40-BE2742809098}</a:tableStyleId>
              </a:tblPr>
              <a:tblGrid>
                <a:gridCol w="1891200"/>
                <a:gridCol w="53478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Procesador</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s" sz="1100">
                          <a:solidFill>
                            <a:srgbClr val="191B2B"/>
                          </a:solidFill>
                          <a:highlight>
                            <a:srgbClr val="F4F4F3"/>
                          </a:highlight>
                          <a:uFill>
                            <a:noFill/>
                          </a:uFill>
                          <a:hlinkClick r:id="rId3">
                            <a:extLst>
                              <a:ext uri="{A12FA001-AC4F-418D-AE19-62706E023703}">
                                <ahyp:hlinkClr val="tx"/>
                              </a:ext>
                            </a:extLst>
                          </a:hlinkClick>
                        </a:rPr>
                        <a:t>AMD Ryzen 5 3600 3.6 GHz 6-Core Processor</a:t>
                      </a:r>
                      <a:endParaRPr sz="1400" u="none" cap="none" strike="noStrike">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Placa madre</a:t>
                      </a:r>
                      <a:endParaRPr sz="1400" u="none" cap="none" strike="noStrike">
                        <a:latin typeface="Open Sans"/>
                        <a:ea typeface="Open Sans"/>
                        <a:cs typeface="Open Sans"/>
                        <a:sym typeface="Open Sans"/>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 A320M Asrock</a:t>
                      </a:r>
                      <a:endParaRPr sz="1400" u="none" cap="none" strike="noStrike">
                        <a:latin typeface="Open Sans"/>
                        <a:ea typeface="Open Sans"/>
                        <a:cs typeface="Open Sans"/>
                        <a:sym typeface="Open Sans"/>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principal</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s" sz="1100">
                          <a:solidFill>
                            <a:srgbClr val="191B2B"/>
                          </a:solidFill>
                          <a:highlight>
                            <a:srgbClr val="F4F4F3"/>
                          </a:highlight>
                          <a:uFill>
                            <a:noFill/>
                          </a:uFill>
                          <a:hlinkClick r:id="rId4">
                            <a:extLst>
                              <a:ext uri="{A12FA001-AC4F-418D-AE19-62706E023703}">
                                <ahyp:hlinkClr val="tx"/>
                              </a:ext>
                            </a:extLst>
                          </a:hlinkClick>
                        </a:rPr>
                        <a:t>Corsair Vengeance LPX 16 GB (2 x 8 GB) DDR4-3200 CL16 Memory</a:t>
                      </a:r>
                      <a:endParaRPr sz="1400" u="none" cap="none" strike="noStrike">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secundaria</a:t>
                      </a:r>
                      <a:endParaRPr sz="1400" u="none" cap="none" strike="noStrike">
                        <a:latin typeface="Open Sans"/>
                        <a:ea typeface="Open Sans"/>
                        <a:cs typeface="Open Sans"/>
                        <a:sym typeface="Open Sans"/>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s" sz="1100">
                          <a:solidFill>
                            <a:srgbClr val="191B2B"/>
                          </a:solidFill>
                          <a:highlight>
                            <a:srgbClr val="F4F4F3"/>
                          </a:highlight>
                          <a:uFill>
                            <a:noFill/>
                          </a:uFill>
                          <a:hlinkClick r:id="rId5">
                            <a:extLst>
                              <a:ext uri="{A12FA001-AC4F-418D-AE19-62706E023703}">
                                <ahyp:hlinkClr val="tx"/>
                              </a:ext>
                            </a:extLst>
                          </a:hlinkClick>
                        </a:rPr>
                        <a:t>Samsung 970 Evo Plus 500 GB M.2-2280 NVME Solid State Drive</a:t>
                      </a:r>
                      <a:endParaRPr sz="1400" u="none" cap="none" strike="noStrike">
                        <a:latin typeface="Open Sans"/>
                        <a:ea typeface="Open Sans"/>
                        <a:cs typeface="Open Sans"/>
                        <a:sym typeface="Open Sans"/>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GPU</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s" sz="1100">
                          <a:solidFill>
                            <a:srgbClr val="191B2B"/>
                          </a:solidFill>
                          <a:highlight>
                            <a:srgbClr val="F4F4F3"/>
                          </a:highlight>
                          <a:uFill>
                            <a:noFill/>
                          </a:uFill>
                          <a:hlinkClick r:id="rId6">
                            <a:extLst>
                              <a:ext uri="{A12FA001-AC4F-418D-AE19-62706E023703}">
                                <ahyp:hlinkClr val="tx"/>
                              </a:ext>
                            </a:extLst>
                          </a:hlinkClick>
                        </a:rPr>
                        <a:t>EVGA GeForce GTX 1650 G6 4 GB SC ULTRA GAMING Video Card</a:t>
                      </a:r>
                      <a:endParaRPr sz="1400" u="none" cap="none" strike="noStrike">
                        <a:latin typeface="Open Sans"/>
                        <a:ea typeface="Open Sans"/>
                        <a:cs typeface="Open Sans"/>
                        <a:sym typeface="Open Sans"/>
                      </a:endParaRPr>
                    </a:p>
                  </a:txBody>
                  <a:tcPr marT="91425" marB="91425" marR="91425" marL="91425">
                    <a:solidFill>
                      <a:srgbClr val="EFEFEF"/>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6"/>
          <p:cNvSpPr txBox="1"/>
          <p:nvPr/>
        </p:nvSpPr>
        <p:spPr>
          <a:xfrm>
            <a:off x="636350" y="6080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media </a:t>
            </a:r>
            <a:endParaRPr b="1" i="0" sz="3000" u="none" cap="none" strike="noStrike">
              <a:solidFill>
                <a:srgbClr val="EC183F"/>
              </a:solidFill>
              <a:latin typeface="Rajdhani"/>
              <a:ea typeface="Rajdhani"/>
              <a:cs typeface="Rajdhani"/>
              <a:sym typeface="Rajdhani"/>
            </a:endParaRPr>
          </a:p>
        </p:txBody>
      </p:sp>
      <p:sp>
        <p:nvSpPr>
          <p:cNvPr id="205" name="Google Shape;205;p16"/>
          <p:cNvSpPr txBox="1"/>
          <p:nvPr/>
        </p:nvSpPr>
        <p:spPr>
          <a:xfrm>
            <a:off x="1020650" y="1759275"/>
            <a:ext cx="29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206" name="Google Shape;206;p16"/>
          <p:cNvGraphicFramePr/>
          <p:nvPr/>
        </p:nvGraphicFramePr>
        <p:xfrm>
          <a:off x="952500" y="2114550"/>
          <a:ext cx="3000000" cy="3000000"/>
        </p:xfrm>
        <a:graphic>
          <a:graphicData uri="http://schemas.openxmlformats.org/drawingml/2006/table">
            <a:tbl>
              <a:tblPr>
                <a:noFill/>
                <a:tableStyleId>{53B288F5-EDE5-4BB5-BB40-BE2742809098}</a:tableStyleId>
              </a:tblPr>
              <a:tblGrid>
                <a:gridCol w="1900600"/>
                <a:gridCol w="53384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Procesador</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s" sz="1100" u="sng">
                          <a:solidFill>
                            <a:srgbClr val="2C85C5"/>
                          </a:solidFill>
                          <a:highlight>
                            <a:srgbClr val="F4F4F3"/>
                          </a:highlight>
                          <a:hlinkClick r:id="rId3">
                            <a:extLst>
                              <a:ext uri="{A12FA001-AC4F-418D-AE19-62706E023703}">
                                <ahyp:hlinkClr val="tx"/>
                              </a:ext>
                            </a:extLst>
                          </a:hlinkClick>
                        </a:rPr>
                        <a:t>Intel Core i5-10400F 2.9 GHz 6-Core Processor</a:t>
                      </a:r>
                      <a:endParaRPr sz="1400" u="none" cap="none" strike="noStrike"/>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Placa madre</a:t>
                      </a:r>
                      <a:endParaRPr sz="1400" u="none" cap="none" strike="noStrike">
                        <a:latin typeface="Open Sans"/>
                        <a:ea typeface="Open Sans"/>
                        <a:cs typeface="Open Sans"/>
                        <a:sym typeface="Open Sans"/>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s" sz="1100">
                          <a:solidFill>
                            <a:srgbClr val="191B2B"/>
                          </a:solidFill>
                          <a:highlight>
                            <a:srgbClr val="F4F4F3"/>
                          </a:highlight>
                          <a:uFill>
                            <a:noFill/>
                          </a:uFill>
                          <a:hlinkClick r:id="rId4">
                            <a:extLst>
                              <a:ext uri="{A12FA001-AC4F-418D-AE19-62706E023703}">
                                <ahyp:hlinkClr val="tx"/>
                              </a:ext>
                            </a:extLst>
                          </a:hlinkClick>
                        </a:rPr>
                        <a:t>MSI Z490-A PRO ATX LGA1200 Motherboard</a:t>
                      </a:r>
                      <a:endParaRPr sz="1400" u="none" cap="none" strike="noStrike"/>
                    </a:p>
                  </a:txBody>
                  <a:tcPr marT="91425" marB="91425" marR="91425" marL="91425">
                    <a:solidFill>
                      <a:schemeClr val="lt1"/>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principal</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s" sz="1100">
                          <a:solidFill>
                            <a:srgbClr val="191B2B"/>
                          </a:solidFill>
                          <a:highlight>
                            <a:srgbClr val="F4F4F3"/>
                          </a:highlight>
                          <a:uFill>
                            <a:noFill/>
                          </a:uFill>
                          <a:hlinkClick r:id="rId5">
                            <a:extLst>
                              <a:ext uri="{A12FA001-AC4F-418D-AE19-62706E023703}">
                                <ahyp:hlinkClr val="tx"/>
                              </a:ext>
                            </a:extLst>
                          </a:hlinkClick>
                        </a:rPr>
                        <a:t>Corsair Vengeance LPX 16 GB (2 x 8 GB) DDR4-3200 CL16 Memory</a:t>
                      </a:r>
                      <a:endParaRPr sz="1400" u="none" cap="none" strike="noStrike"/>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secundaria</a:t>
                      </a:r>
                      <a:endParaRPr sz="1400" u="none" cap="none" strike="noStrike">
                        <a:latin typeface="Open Sans"/>
                        <a:ea typeface="Open Sans"/>
                        <a:cs typeface="Open Sans"/>
                        <a:sym typeface="Open Sans"/>
                      </a:endParaRPr>
                    </a:p>
                  </a:txBody>
                  <a:tcPr marT="91425" marB="91425" marR="91425" marL="91425">
                    <a:solidFill>
                      <a:schemeClr val="lt1"/>
                    </a:solidFill>
                  </a:tcPr>
                </a:tc>
                <a:tc>
                  <a:txBody>
                    <a:bodyPr/>
                    <a:lstStyle/>
                    <a:p>
                      <a:pPr indent="0" lvl="0" marL="0" rtl="0" algn="l">
                        <a:lnSpc>
                          <a:spcPct val="115000"/>
                        </a:lnSpc>
                        <a:spcBef>
                          <a:spcPts val="1200"/>
                        </a:spcBef>
                        <a:spcAft>
                          <a:spcPts val="1200"/>
                        </a:spcAft>
                        <a:buClr>
                          <a:schemeClr val="dk1"/>
                        </a:buClr>
                        <a:buSzPts val="1100"/>
                        <a:buFont typeface="Arial"/>
                        <a:buNone/>
                      </a:pPr>
                      <a:r>
                        <a:rPr b="1" lang="es" sz="1100">
                          <a:solidFill>
                            <a:srgbClr val="191B2B"/>
                          </a:solidFill>
                          <a:highlight>
                            <a:srgbClr val="F4F4F3"/>
                          </a:highlight>
                          <a:uFill>
                            <a:noFill/>
                          </a:uFill>
                          <a:hlinkClick r:id="rId6">
                            <a:extLst>
                              <a:ext uri="{A12FA001-AC4F-418D-AE19-62706E023703}">
                                <ahyp:hlinkClr val="tx"/>
                              </a:ext>
                            </a:extLst>
                          </a:hlinkClick>
                        </a:rPr>
                        <a:t>Samsung 970 Evo Plus 1 TB M.2-2280 NVME Solid State Drive</a:t>
                      </a:r>
                      <a:endParaRPr sz="1400" u="none" cap="none" strike="noStrike"/>
                    </a:p>
                  </a:txBody>
                  <a:tcPr marT="91425" marB="91425" marR="91425" marL="91425">
                    <a:solidFill>
                      <a:schemeClr val="lt1"/>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GPU</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s" sz="1100" u="sng">
                          <a:solidFill>
                            <a:srgbClr val="2C85C5"/>
                          </a:solidFill>
                          <a:highlight>
                            <a:srgbClr val="F4F4F3"/>
                          </a:highlight>
                          <a:hlinkClick r:id="rId7">
                            <a:extLst>
                              <a:ext uri="{A12FA001-AC4F-418D-AE19-62706E023703}">
                                <ahyp:hlinkClr val="tx"/>
                              </a:ext>
                            </a:extLst>
                          </a:hlinkClick>
                        </a:rPr>
                        <a:t>EVGA GeForce RTX 3060 12 GB XC GAMING Video Card</a:t>
                      </a:r>
                      <a:endParaRPr sz="1400" u="none" cap="none" strike="noStrike"/>
                    </a:p>
                  </a:txBody>
                  <a:tcPr marT="91425" marB="91425" marR="91425" marL="91425">
                    <a:solidFill>
                      <a:srgbClr val="EFEFEF"/>
                    </a:solidFill>
                  </a:tcPr>
                </a:tc>
              </a:tr>
            </a:tbl>
          </a:graphicData>
        </a:graphic>
      </p:graphicFrame>
      <p:sp>
        <p:nvSpPr>
          <p:cNvPr id="207" name="Google Shape;207;p16"/>
          <p:cNvSpPr txBox="1"/>
          <p:nvPr/>
        </p:nvSpPr>
        <p:spPr>
          <a:xfrm>
            <a:off x="636350" y="1534325"/>
            <a:ext cx="8070600" cy="2754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1"/>
              </a:buClr>
              <a:buSzPts val="1100"/>
              <a:buFont typeface="Arial"/>
              <a:buNone/>
            </a:pPr>
            <a:r>
              <a:rPr b="0" i="0" lang="es" sz="1600" u="none" cap="none" strike="noStrike">
                <a:solidFill>
                  <a:srgbClr val="434343"/>
                </a:solidFill>
                <a:latin typeface="Open Sans"/>
                <a:ea typeface="Open Sans"/>
                <a:cs typeface="Open Sans"/>
                <a:sym typeface="Open Sans"/>
              </a:rPr>
              <a:t>Esta computadora debe ser armada a libre criterio del estudiante.</a:t>
            </a:r>
            <a:endParaRPr b="0" i="0" sz="1600" u="none" cap="none" strike="noStrike">
              <a:solidFill>
                <a:srgbClr val="434343"/>
              </a:solidFill>
              <a:latin typeface="Open Sans"/>
              <a:ea typeface="Open Sans"/>
              <a:cs typeface="Open Sans"/>
              <a:sym typeface="Open Sans"/>
            </a:endParaRPr>
          </a:p>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7"/>
          <p:cNvSpPr txBox="1"/>
          <p:nvPr/>
        </p:nvSpPr>
        <p:spPr>
          <a:xfrm>
            <a:off x="626950" y="6080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alta</a:t>
            </a:r>
            <a:endParaRPr b="1" i="0" sz="3000" u="none" cap="none" strike="noStrike">
              <a:solidFill>
                <a:srgbClr val="EC183F"/>
              </a:solidFill>
              <a:latin typeface="Rajdhani"/>
              <a:ea typeface="Rajdhani"/>
              <a:cs typeface="Rajdhani"/>
              <a:sym typeface="Rajdhani"/>
            </a:endParaRPr>
          </a:p>
        </p:txBody>
      </p:sp>
      <p:sp>
        <p:nvSpPr>
          <p:cNvPr id="213" name="Google Shape;213;p17"/>
          <p:cNvSpPr txBox="1"/>
          <p:nvPr/>
        </p:nvSpPr>
        <p:spPr>
          <a:xfrm>
            <a:off x="637200" y="1462125"/>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30000"/>
              </a:lnSpc>
              <a:spcBef>
                <a:spcPts val="0"/>
              </a:spcBef>
              <a:spcAft>
                <a:spcPts val="0"/>
              </a:spcAft>
              <a:buClr>
                <a:srgbClr val="000000"/>
              </a:buClr>
              <a:buSzPts val="1600"/>
              <a:buFont typeface="Arial"/>
              <a:buNone/>
            </a:pPr>
            <a:r>
              <a:rPr b="0" i="0" lang="es" sz="1600" u="none" cap="none" strike="noStrike">
                <a:solidFill>
                  <a:srgbClr val="434343"/>
                </a:solidFill>
                <a:latin typeface="Open Sans"/>
                <a:ea typeface="Open Sans"/>
                <a:cs typeface="Open Sans"/>
                <a:sym typeface="Open Sans"/>
              </a:rPr>
              <a:t>Los equipos considerados de gama alta son aquellos que requieren las mejores prestaciones del mercado. Son utilizados para tareas que requieren mucho procesamiento, como minería de datos, big data, gaming, entre otras. Generalmente utilizan GPU.</a:t>
            </a:r>
            <a:endParaRPr b="0" i="0" sz="1600" u="none" cap="none" strike="noStrike">
              <a:solidFill>
                <a:srgbClr val="434343"/>
              </a:solidFill>
              <a:latin typeface="Open Sans"/>
              <a:ea typeface="Open Sans"/>
              <a:cs typeface="Open Sans"/>
              <a:sym typeface="Open Sans"/>
            </a:endParaRPr>
          </a:p>
        </p:txBody>
      </p:sp>
      <p:pic>
        <p:nvPicPr>
          <p:cNvPr id="214" name="Google Shape;214;p17"/>
          <p:cNvPicPr preferRelativeResize="0"/>
          <p:nvPr/>
        </p:nvPicPr>
        <p:blipFill rotWithShape="1">
          <a:blip r:embed="rId3">
            <a:alphaModFix/>
          </a:blip>
          <a:srcRect b="0" l="0" r="0" t="0"/>
          <a:stretch/>
        </p:blipFill>
        <p:spPr>
          <a:xfrm>
            <a:off x="3786636" y="1152101"/>
            <a:ext cx="5357363" cy="301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8"/>
          <p:cNvSpPr txBox="1"/>
          <p:nvPr/>
        </p:nvSpPr>
        <p:spPr>
          <a:xfrm>
            <a:off x="636375" y="6080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alta - Intel</a:t>
            </a:r>
            <a:endParaRPr b="1" i="0" sz="3000" u="none" cap="none" strike="noStrike">
              <a:solidFill>
                <a:srgbClr val="EC183F"/>
              </a:solidFill>
              <a:latin typeface="Rajdhani"/>
              <a:ea typeface="Rajdhani"/>
              <a:cs typeface="Rajdhani"/>
              <a:sym typeface="Rajdhani"/>
            </a:endParaRPr>
          </a:p>
        </p:txBody>
      </p:sp>
      <p:sp>
        <p:nvSpPr>
          <p:cNvPr id="220" name="Google Shape;220;p18"/>
          <p:cNvSpPr txBox="1"/>
          <p:nvPr/>
        </p:nvSpPr>
        <p:spPr>
          <a:xfrm>
            <a:off x="806450" y="1534325"/>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
        <p:nvSpPr>
          <p:cNvPr id="221" name="Google Shape;221;p18"/>
          <p:cNvSpPr txBox="1"/>
          <p:nvPr/>
        </p:nvSpPr>
        <p:spPr>
          <a:xfrm>
            <a:off x="1020650" y="1759275"/>
            <a:ext cx="29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222" name="Google Shape;222;p18"/>
          <p:cNvGraphicFramePr/>
          <p:nvPr/>
        </p:nvGraphicFramePr>
        <p:xfrm>
          <a:off x="952500" y="1809750"/>
          <a:ext cx="3000000" cy="3000000"/>
        </p:xfrm>
        <a:graphic>
          <a:graphicData uri="http://schemas.openxmlformats.org/drawingml/2006/table">
            <a:tbl>
              <a:tblPr>
                <a:noFill/>
                <a:tableStyleId>{53B288F5-EDE5-4BB5-BB40-BE2742809098}</a:tableStyleId>
              </a:tblPr>
              <a:tblGrid>
                <a:gridCol w="2051025"/>
                <a:gridCol w="5187975"/>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Procesador</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Core i7-10700</a:t>
                      </a:r>
                      <a:endParaRPr sz="1400" u="none" cap="none" strike="noStrike">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Placa Madre</a:t>
                      </a:r>
                      <a:endParaRPr sz="1400" u="none" cap="none" strike="noStrike">
                        <a:latin typeface="Open Sans"/>
                        <a:ea typeface="Open Sans"/>
                        <a:cs typeface="Open Sans"/>
                        <a:sym typeface="Open Sans"/>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s" sz="1100">
                          <a:solidFill>
                            <a:srgbClr val="191B2B"/>
                          </a:solidFill>
                          <a:highlight>
                            <a:srgbClr val="F4F4F3"/>
                          </a:highlight>
                          <a:uFill>
                            <a:noFill/>
                          </a:uFill>
                          <a:hlinkClick r:id="rId3">
                            <a:extLst>
                              <a:ext uri="{A12FA001-AC4F-418D-AE19-62706E023703}">
                                <ahyp:hlinkClr val="tx"/>
                              </a:ext>
                            </a:extLst>
                          </a:hlinkClick>
                        </a:rPr>
                        <a:t>Asus ROG STRIX Z590-E GAMING WIFI ATX LGA1200 Motherboard</a:t>
                      </a:r>
                      <a:endParaRPr sz="1400" u="none" cap="none" strike="noStrike">
                        <a:latin typeface="Open Sans"/>
                        <a:ea typeface="Open Sans"/>
                        <a:cs typeface="Open Sans"/>
                        <a:sym typeface="Open Sans"/>
                      </a:endParaRPr>
                    </a:p>
                  </a:txBody>
                  <a:tcPr marT="91425" marB="91425" marR="91425" marL="91425">
                    <a:solidFill>
                      <a:schemeClr val="lt1"/>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principal</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s" sz="1100">
                          <a:solidFill>
                            <a:srgbClr val="191B2B"/>
                          </a:solidFill>
                          <a:highlight>
                            <a:srgbClr val="F4F4F3"/>
                          </a:highlight>
                          <a:uFill>
                            <a:noFill/>
                          </a:uFill>
                          <a:hlinkClick r:id="rId4">
                            <a:extLst>
                              <a:ext uri="{A12FA001-AC4F-418D-AE19-62706E023703}">
                                <ahyp:hlinkClr val="tx"/>
                              </a:ext>
                            </a:extLst>
                          </a:hlinkClick>
                        </a:rPr>
                        <a:t>Corsair Vengeance LPX 32 GB (2 x 16 GB) DDR4-3600 CL18 Memory</a:t>
                      </a:r>
                      <a:endParaRPr sz="1400" u="none" cap="none" strike="noStrike">
                        <a:latin typeface="Open Sans"/>
                        <a:ea typeface="Open Sans"/>
                        <a:cs typeface="Open Sans"/>
                        <a:sym typeface="Open Sans"/>
                      </a:endParaRPr>
                    </a:p>
                  </a:txBody>
                  <a:tcPr marT="91425" marB="91425" marR="91425" marL="91425">
                    <a:solidFill>
                      <a:srgbClr val="EFEFEF"/>
                    </a:solidFill>
                  </a:tcPr>
                </a:tc>
              </a:tr>
              <a:tr h="496725">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secundaria</a:t>
                      </a:r>
                      <a:endParaRPr sz="1400" u="none" cap="none" strike="noStrike">
                        <a:latin typeface="Open Sans"/>
                        <a:ea typeface="Open Sans"/>
                        <a:cs typeface="Open Sans"/>
                        <a:sym typeface="Open Sans"/>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s" sz="1100">
                          <a:solidFill>
                            <a:srgbClr val="191B2B"/>
                          </a:solidFill>
                          <a:highlight>
                            <a:srgbClr val="F4F4F3"/>
                          </a:highlight>
                          <a:uFill>
                            <a:noFill/>
                          </a:uFill>
                          <a:hlinkClick r:id="rId5">
                            <a:extLst>
                              <a:ext uri="{A12FA001-AC4F-418D-AE19-62706E023703}">
                                <ahyp:hlinkClr val="tx"/>
                              </a:ext>
                            </a:extLst>
                          </a:hlinkClick>
                        </a:rPr>
                        <a:t>Samsung 980 Pro 1 TB M.2-2280 NVME Solid State Drive</a:t>
                      </a:r>
                      <a:endParaRPr sz="1400" u="none" cap="none" strike="noStrike">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Open Sans"/>
                        <a:ea typeface="Open Sans"/>
                        <a:cs typeface="Open Sans"/>
                        <a:sym typeface="Open Sans"/>
                      </a:endParaRPr>
                    </a:p>
                  </a:txBody>
                  <a:tcPr marT="91425" marB="91425" marR="91425" marL="91425">
                    <a:solidFill>
                      <a:schemeClr val="lt1"/>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GPU</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s" sz="1100">
                          <a:solidFill>
                            <a:srgbClr val="191B2B"/>
                          </a:solidFill>
                          <a:highlight>
                            <a:srgbClr val="F4F4F3"/>
                          </a:highlight>
                          <a:uFill>
                            <a:noFill/>
                          </a:uFill>
                          <a:hlinkClick r:id="rId6">
                            <a:extLst>
                              <a:ext uri="{A12FA001-AC4F-418D-AE19-62706E023703}">
                                <ahyp:hlinkClr val="tx"/>
                              </a:ext>
                            </a:extLst>
                          </a:hlinkClick>
                        </a:rPr>
                        <a:t>EVGA GeForce RTX 3060 12 GB XC GAMING Video Card</a:t>
                      </a:r>
                      <a:endParaRPr sz="1400" u="none" cap="none" strike="noStrike">
                        <a:latin typeface="Open Sans"/>
                        <a:ea typeface="Open Sans"/>
                        <a:cs typeface="Open Sans"/>
                        <a:sym typeface="Open Sans"/>
                      </a:endParaRPr>
                    </a:p>
                  </a:txBody>
                  <a:tcPr marT="91425" marB="91425" marR="91425" marL="91425">
                    <a:solidFill>
                      <a:srgbClr val="EFEFEF"/>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9"/>
          <p:cNvSpPr txBox="1"/>
          <p:nvPr/>
        </p:nvSpPr>
        <p:spPr>
          <a:xfrm>
            <a:off x="636325" y="6080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alta - AMD</a:t>
            </a:r>
            <a:endParaRPr b="1" i="0" sz="3000" u="none" cap="none" strike="noStrike">
              <a:solidFill>
                <a:srgbClr val="EC183F"/>
              </a:solidFill>
              <a:latin typeface="Rajdhani"/>
              <a:ea typeface="Rajdhani"/>
              <a:cs typeface="Rajdhani"/>
              <a:sym typeface="Rajdhani"/>
            </a:endParaRPr>
          </a:p>
        </p:txBody>
      </p:sp>
      <p:sp>
        <p:nvSpPr>
          <p:cNvPr id="228" name="Google Shape;228;p19"/>
          <p:cNvSpPr txBox="1"/>
          <p:nvPr/>
        </p:nvSpPr>
        <p:spPr>
          <a:xfrm>
            <a:off x="806450" y="1534325"/>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
        <p:nvSpPr>
          <p:cNvPr id="229" name="Google Shape;229;p19"/>
          <p:cNvSpPr txBox="1"/>
          <p:nvPr/>
        </p:nvSpPr>
        <p:spPr>
          <a:xfrm>
            <a:off x="1020650" y="1759275"/>
            <a:ext cx="29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230" name="Google Shape;230;p19"/>
          <p:cNvGraphicFramePr/>
          <p:nvPr/>
        </p:nvGraphicFramePr>
        <p:xfrm>
          <a:off x="952500" y="1809750"/>
          <a:ext cx="3000000" cy="3000000"/>
        </p:xfrm>
        <a:graphic>
          <a:graphicData uri="http://schemas.openxmlformats.org/drawingml/2006/table">
            <a:tbl>
              <a:tblPr>
                <a:noFill/>
                <a:tableStyleId>{53B288F5-EDE5-4BB5-BB40-BE2742809098}</a:tableStyleId>
              </a:tblPr>
              <a:tblGrid>
                <a:gridCol w="1919400"/>
                <a:gridCol w="53196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Procesador</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Amd Ryzen 7 3800xt</a:t>
                      </a:r>
                      <a:endParaRPr sz="1400" u="none" cap="none" strike="noStrike">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Placa Madre</a:t>
                      </a:r>
                      <a:endParaRPr sz="1400" u="none" cap="none" strike="noStrike">
                        <a:latin typeface="Open Sans"/>
                        <a:ea typeface="Open Sans"/>
                        <a:cs typeface="Open Sans"/>
                        <a:sym typeface="Open Sans"/>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100">
                          <a:solidFill>
                            <a:schemeClr val="dk1"/>
                          </a:solidFill>
                          <a:highlight>
                            <a:srgbClr val="F4F4F3"/>
                          </a:highlight>
                          <a:uFill>
                            <a:noFill/>
                          </a:uFill>
                          <a:hlinkClick r:id="rId3">
                            <a:extLst>
                              <a:ext uri="{A12FA001-AC4F-418D-AE19-62706E023703}">
                                <ahyp:hlinkClr val="tx"/>
                              </a:ext>
                            </a:extLst>
                          </a:hlinkClick>
                        </a:rPr>
                        <a:t>Asus TUF GAMING X570-PLUS (WI-FI) ATX AM4 Motherboard</a:t>
                      </a:r>
                      <a:endParaRPr sz="1400" cap="none" strike="noStrike">
                        <a:solidFill>
                          <a:schemeClr val="dk1"/>
                        </a:solidFill>
                      </a:endParaRPr>
                    </a:p>
                  </a:txBody>
                  <a:tcPr marT="91425" marB="91425" marR="91425" marL="91425">
                    <a:solidFill>
                      <a:schemeClr val="lt1"/>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principal</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100">
                          <a:solidFill>
                            <a:schemeClr val="dk1"/>
                          </a:solidFill>
                          <a:highlight>
                            <a:srgbClr val="F4F4F3"/>
                          </a:highlight>
                          <a:uFill>
                            <a:noFill/>
                          </a:uFill>
                          <a:hlinkClick r:id="rId4">
                            <a:extLst>
                              <a:ext uri="{A12FA001-AC4F-418D-AE19-62706E023703}">
                                <ahyp:hlinkClr val="tx"/>
                              </a:ext>
                            </a:extLst>
                          </a:hlinkClick>
                        </a:rPr>
                        <a:t>Corsair Vengeance RGB Pro 16 GB (2 x 8 GB) DDR4-3200 CL16 Memory</a:t>
                      </a:r>
                      <a:endParaRPr sz="1400" cap="none" strike="noStrike">
                        <a:solidFill>
                          <a:schemeClr val="dk1"/>
                        </a:solidFill>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secundaria</a:t>
                      </a:r>
                      <a:endParaRPr sz="1400" u="none" cap="none" strike="noStrike">
                        <a:latin typeface="Open Sans"/>
                        <a:ea typeface="Open Sans"/>
                        <a:cs typeface="Open Sans"/>
                        <a:sym typeface="Open Sans"/>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100">
                          <a:solidFill>
                            <a:schemeClr val="dk1"/>
                          </a:solidFill>
                          <a:highlight>
                            <a:srgbClr val="F4F4F3"/>
                          </a:highlight>
                          <a:uFill>
                            <a:noFill/>
                          </a:uFill>
                          <a:hlinkClick r:id="rId5">
                            <a:extLst>
                              <a:ext uri="{A12FA001-AC4F-418D-AE19-62706E023703}">
                                <ahyp:hlinkClr val="tx"/>
                              </a:ext>
                            </a:extLst>
                          </a:hlinkClick>
                        </a:rPr>
                        <a:t>Samsung 970 Evo Plus 1 TB M.2-2280 NVME Solid State Drive</a:t>
                      </a:r>
                      <a:endParaRPr sz="1400" cap="none" strike="noStrike">
                        <a:solidFill>
                          <a:schemeClr val="dk1"/>
                        </a:solidFill>
                      </a:endParaRPr>
                    </a:p>
                  </a:txBody>
                  <a:tcPr marT="91425" marB="91425" marR="91425" marL="91425">
                    <a:solidFill>
                      <a:schemeClr val="lt1"/>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GPU</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s" sz="1100">
                          <a:solidFill>
                            <a:schemeClr val="dk1"/>
                          </a:solidFill>
                          <a:highlight>
                            <a:srgbClr val="F4F4F3"/>
                          </a:highlight>
                          <a:uFill>
                            <a:noFill/>
                          </a:uFill>
                          <a:hlinkClick r:id="rId6">
                            <a:extLst>
                              <a:ext uri="{A12FA001-AC4F-418D-AE19-62706E023703}">
                                <ahyp:hlinkClr val="tx"/>
                              </a:ext>
                            </a:extLst>
                          </a:hlinkClick>
                        </a:rPr>
                        <a:t>EVGA GeForce RTX 3060 12 GB XC GAMING Video Card</a:t>
                      </a:r>
                      <a:endParaRPr sz="1400" cap="none" strike="noStrike">
                        <a:solidFill>
                          <a:schemeClr val="dk1"/>
                        </a:solidFill>
                      </a:endParaRPr>
                    </a:p>
                  </a:txBody>
                  <a:tcPr marT="91425" marB="91425" marR="91425" marL="91425">
                    <a:solidFill>
                      <a:srgbClr val="EFEFEF"/>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1" name="Shape 91"/>
        <p:cNvGrpSpPr/>
        <p:nvPr/>
      </p:nvGrpSpPr>
      <p:grpSpPr>
        <a:xfrm>
          <a:off x="0" y="0"/>
          <a:ext cx="0" cy="0"/>
          <a:chOff x="0" y="0"/>
          <a:chExt cx="0" cy="0"/>
        </a:xfrm>
      </p:grpSpPr>
      <p:sp>
        <p:nvSpPr>
          <p:cNvPr id="92" name="Google Shape;92;p2"/>
          <p:cNvSpPr txBox="1"/>
          <p:nvPr/>
        </p:nvSpPr>
        <p:spPr>
          <a:xfrm>
            <a:off x="3897550" y="1527975"/>
            <a:ext cx="4856400" cy="3067200"/>
          </a:xfrm>
          <a:prstGeom prst="rect">
            <a:avLst/>
          </a:prstGeom>
          <a:noFill/>
          <a:ln>
            <a:noFill/>
          </a:ln>
        </p:spPr>
        <p:txBody>
          <a:bodyPr anchorCtr="0" anchor="ctr" bIns="45700" lIns="91425" spcFirstLastPara="1" rIns="91425" wrap="square" tIns="45700">
            <a:noAutofit/>
          </a:bodyPr>
          <a:lstStyle/>
          <a:p>
            <a:pPr indent="-355600" lvl="0" marL="457200" marR="0" rtl="0" algn="l">
              <a:lnSpc>
                <a:spcPct val="130000"/>
              </a:lnSpc>
              <a:spcBef>
                <a:spcPts val="0"/>
              </a:spcBef>
              <a:spcAft>
                <a:spcPts val="0"/>
              </a:spcAft>
              <a:buClr>
                <a:srgbClr val="434343"/>
              </a:buClr>
              <a:buSzPts val="2000"/>
              <a:buFont typeface="Open Sans"/>
              <a:buAutoNum type="arabicPeriod"/>
            </a:pPr>
            <a:r>
              <a:rPr b="1" i="0" lang="es" sz="2000" u="sng" cap="none" strike="noStrike">
                <a:solidFill>
                  <a:schemeClr val="hlink"/>
                </a:solidFill>
                <a:latin typeface="Open Sans"/>
                <a:ea typeface="Open Sans"/>
                <a:cs typeface="Open Sans"/>
                <a:sym typeface="Open Sans"/>
                <a:hlinkClick action="ppaction://hlinkshowjump?jump=nextslide"/>
              </a:rPr>
              <a:t>Consigna</a:t>
            </a:r>
            <a:endParaRPr b="1" i="0" sz="2000" u="none" cap="none" strike="noStrike">
              <a:solidFill>
                <a:srgbClr val="434343"/>
              </a:solidFill>
              <a:latin typeface="Open Sans"/>
              <a:ea typeface="Open Sans"/>
              <a:cs typeface="Open Sans"/>
              <a:sym typeface="Open Sans"/>
            </a:endParaRPr>
          </a:p>
          <a:p>
            <a:pPr indent="-355600" lvl="0" marL="457200" marR="0" rtl="0" algn="l">
              <a:lnSpc>
                <a:spcPct val="130000"/>
              </a:lnSpc>
              <a:spcBef>
                <a:spcPts val="0"/>
              </a:spcBef>
              <a:spcAft>
                <a:spcPts val="0"/>
              </a:spcAft>
              <a:buClr>
                <a:srgbClr val="434343"/>
              </a:buClr>
              <a:buSzPts val="2000"/>
              <a:buFont typeface="Open Sans"/>
              <a:buAutoNum type="arabicPeriod"/>
            </a:pPr>
            <a:r>
              <a:rPr b="1" i="0" lang="es" sz="2000" u="sng" cap="none" strike="noStrike">
                <a:solidFill>
                  <a:schemeClr val="hlink"/>
                </a:solidFill>
                <a:latin typeface="Open Sans"/>
                <a:ea typeface="Open Sans"/>
                <a:cs typeface="Open Sans"/>
                <a:sym typeface="Open Sans"/>
                <a:hlinkClick action="ppaction://hlinksldjump" r:id="rId3"/>
              </a:rPr>
              <a:t>Detalles</a:t>
            </a:r>
            <a:endParaRPr b="1" i="0" sz="2000" u="none" cap="none" strike="noStrike">
              <a:solidFill>
                <a:srgbClr val="434343"/>
              </a:solidFill>
              <a:latin typeface="Open Sans"/>
              <a:ea typeface="Open Sans"/>
              <a:cs typeface="Open Sans"/>
              <a:sym typeface="Open Sans"/>
            </a:endParaRPr>
          </a:p>
          <a:p>
            <a:pPr indent="-355600" lvl="0" marL="457200" marR="0" rtl="0" algn="l">
              <a:lnSpc>
                <a:spcPct val="130000"/>
              </a:lnSpc>
              <a:spcBef>
                <a:spcPts val="0"/>
              </a:spcBef>
              <a:spcAft>
                <a:spcPts val="0"/>
              </a:spcAft>
              <a:buClr>
                <a:srgbClr val="434343"/>
              </a:buClr>
              <a:buSzPts val="2000"/>
              <a:buFont typeface="Open Sans"/>
              <a:buAutoNum type="arabicPeriod"/>
            </a:pPr>
            <a:r>
              <a:rPr b="1" i="0" lang="es" sz="2000" u="sng" cap="none" strike="noStrike">
                <a:solidFill>
                  <a:schemeClr val="hlink"/>
                </a:solidFill>
                <a:latin typeface="Open Sans"/>
                <a:ea typeface="Open Sans"/>
                <a:cs typeface="Open Sans"/>
                <a:sym typeface="Open Sans"/>
                <a:hlinkClick action="ppaction://hlinksldjump" r:id="rId4"/>
              </a:rPr>
              <a:t>Especificaciones de equipos</a:t>
            </a:r>
            <a:endParaRPr b="1" i="0" sz="2000" u="none" cap="none" strike="noStrike">
              <a:solidFill>
                <a:srgbClr val="434343"/>
              </a:solidFill>
              <a:latin typeface="Open Sans"/>
              <a:ea typeface="Open Sans"/>
              <a:cs typeface="Open Sans"/>
              <a:sym typeface="Open Sans"/>
            </a:endParaRPr>
          </a:p>
          <a:p>
            <a:pPr indent="-355600" lvl="0" marL="457200" marR="0" rtl="0" algn="l">
              <a:lnSpc>
                <a:spcPct val="130000"/>
              </a:lnSpc>
              <a:spcBef>
                <a:spcPts val="0"/>
              </a:spcBef>
              <a:spcAft>
                <a:spcPts val="0"/>
              </a:spcAft>
              <a:buClr>
                <a:srgbClr val="434343"/>
              </a:buClr>
              <a:buSzPts val="2000"/>
              <a:buFont typeface="Open Sans"/>
              <a:buAutoNum type="arabicPeriod"/>
            </a:pPr>
            <a:r>
              <a:rPr b="1" i="0" lang="es" sz="2000" u="sng" cap="none" strike="noStrike">
                <a:solidFill>
                  <a:schemeClr val="hlink"/>
                </a:solidFill>
                <a:latin typeface="Open Sans"/>
                <a:ea typeface="Open Sans"/>
                <a:cs typeface="Open Sans"/>
                <a:sym typeface="Open Sans"/>
                <a:hlinkClick action="ppaction://hlinksldjump" r:id="rId5"/>
              </a:rPr>
              <a:t>Entrega</a:t>
            </a:r>
            <a:endParaRPr b="1" i="0" sz="2000" u="none" cap="none" strike="noStrike">
              <a:solidFill>
                <a:srgbClr val="434343"/>
              </a:solidFill>
              <a:latin typeface="Open Sans"/>
              <a:ea typeface="Open Sans"/>
              <a:cs typeface="Open Sans"/>
              <a:sym typeface="Open Sans"/>
            </a:endParaRPr>
          </a:p>
          <a:p>
            <a:pPr indent="0" lvl="0" marL="457200" marR="0" rtl="0" algn="l">
              <a:lnSpc>
                <a:spcPct val="130000"/>
              </a:lnSpc>
              <a:spcBef>
                <a:spcPts val="0"/>
              </a:spcBef>
              <a:spcAft>
                <a:spcPts val="0"/>
              </a:spcAft>
              <a:buClr>
                <a:srgbClr val="000000"/>
              </a:buClr>
              <a:buSzPts val="2000"/>
              <a:buFont typeface="Arial"/>
              <a:buNone/>
            </a:pPr>
            <a:r>
              <a:t/>
            </a:r>
            <a:endParaRPr b="1" i="0" sz="2000" u="none" cap="none" strike="noStrike">
              <a:solidFill>
                <a:srgbClr val="434343"/>
              </a:solidFill>
              <a:latin typeface="Rajdhani"/>
              <a:ea typeface="Rajdhani"/>
              <a:cs typeface="Rajdhani"/>
              <a:sym typeface="Rajdhani"/>
            </a:endParaRPr>
          </a:p>
        </p:txBody>
      </p:sp>
      <p:sp>
        <p:nvSpPr>
          <p:cNvPr id="93" name="Google Shape;93;p2"/>
          <p:cNvSpPr txBox="1"/>
          <p:nvPr/>
        </p:nvSpPr>
        <p:spPr>
          <a:xfrm>
            <a:off x="1672950" y="2442819"/>
            <a:ext cx="1590300" cy="8430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100"/>
              <a:buFont typeface="Arial"/>
              <a:buNone/>
            </a:pPr>
            <a:r>
              <a:rPr b="1" i="0" lang="es" sz="3100" u="none" cap="none" strike="noStrike">
                <a:solidFill>
                  <a:srgbClr val="EC183F"/>
                </a:solidFill>
                <a:latin typeface="Rajdhani"/>
                <a:ea typeface="Rajdhani"/>
                <a:cs typeface="Rajdhani"/>
                <a:sym typeface="Rajdhani"/>
              </a:rPr>
              <a:t>Índice</a:t>
            </a:r>
            <a:endParaRPr b="1" i="0" sz="2700" u="none" cap="none" strike="noStrike">
              <a:solidFill>
                <a:srgbClr val="EC183F"/>
              </a:solidFill>
              <a:latin typeface="Rajdhani"/>
              <a:ea typeface="Rajdhani"/>
              <a:cs typeface="Rajdhani"/>
              <a:sym typeface="Rajdhani"/>
            </a:endParaRPr>
          </a:p>
        </p:txBody>
      </p:sp>
      <p:cxnSp>
        <p:nvCxnSpPr>
          <p:cNvPr id="94" name="Google Shape;94;p2"/>
          <p:cNvCxnSpPr/>
          <p:nvPr/>
        </p:nvCxnSpPr>
        <p:spPr>
          <a:xfrm flipH="1">
            <a:off x="3592750" y="1409375"/>
            <a:ext cx="18900" cy="303330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0"/>
          <p:cNvSpPr txBox="1"/>
          <p:nvPr/>
        </p:nvSpPr>
        <p:spPr>
          <a:xfrm>
            <a:off x="643800" y="6080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alta</a:t>
            </a:r>
            <a:endParaRPr b="1" i="0" sz="3000" u="none" cap="none" strike="noStrike">
              <a:solidFill>
                <a:srgbClr val="EC183F"/>
              </a:solidFill>
              <a:latin typeface="Rajdhani"/>
              <a:ea typeface="Rajdhani"/>
              <a:cs typeface="Rajdhani"/>
              <a:sym typeface="Rajdhani"/>
            </a:endParaRPr>
          </a:p>
        </p:txBody>
      </p:sp>
      <p:sp>
        <p:nvSpPr>
          <p:cNvPr id="236" name="Google Shape;236;p20"/>
          <p:cNvSpPr txBox="1"/>
          <p:nvPr/>
        </p:nvSpPr>
        <p:spPr>
          <a:xfrm>
            <a:off x="654050" y="1534325"/>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
        <p:nvSpPr>
          <p:cNvPr id="237" name="Google Shape;237;p20"/>
          <p:cNvSpPr txBox="1"/>
          <p:nvPr/>
        </p:nvSpPr>
        <p:spPr>
          <a:xfrm>
            <a:off x="868250" y="1759275"/>
            <a:ext cx="2994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238" name="Google Shape;238;p20"/>
          <p:cNvGraphicFramePr/>
          <p:nvPr/>
        </p:nvGraphicFramePr>
        <p:xfrm>
          <a:off x="952500" y="2114550"/>
          <a:ext cx="3000000" cy="3000000"/>
        </p:xfrm>
        <a:graphic>
          <a:graphicData uri="http://schemas.openxmlformats.org/drawingml/2006/table">
            <a:tbl>
              <a:tblPr>
                <a:noFill/>
                <a:tableStyleId>{53B288F5-EDE5-4BB5-BB40-BE2742809098}</a:tableStyleId>
              </a:tblPr>
              <a:tblGrid>
                <a:gridCol w="1947600"/>
                <a:gridCol w="52914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Procesador</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s" sz="1100">
                          <a:solidFill>
                            <a:srgbClr val="191B2B"/>
                          </a:solidFill>
                          <a:highlight>
                            <a:srgbClr val="F4F4F3"/>
                          </a:highlight>
                          <a:uFill>
                            <a:noFill/>
                          </a:uFill>
                          <a:hlinkClick r:id="rId3">
                            <a:extLst>
                              <a:ext uri="{A12FA001-AC4F-418D-AE19-62706E023703}">
                                <ahyp:hlinkClr val="tx"/>
                              </a:ext>
                            </a:extLst>
                          </a:hlinkClick>
                        </a:rPr>
                        <a:t>AMD Ryzen 9 5900X 3.7 GHz 12-Core Processor</a:t>
                      </a:r>
                      <a:endParaRPr sz="1400" u="none" cap="none" strike="noStrike">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Placa Madre</a:t>
                      </a:r>
                      <a:endParaRPr sz="1400" u="none" cap="none" strike="noStrike">
                        <a:latin typeface="Open Sans"/>
                        <a:ea typeface="Open Sans"/>
                        <a:cs typeface="Open Sans"/>
                        <a:sym typeface="Open Sans"/>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s" sz="1100">
                          <a:solidFill>
                            <a:srgbClr val="191B2B"/>
                          </a:solidFill>
                          <a:highlight>
                            <a:srgbClr val="F4F4F3"/>
                          </a:highlight>
                          <a:uFill>
                            <a:noFill/>
                          </a:uFill>
                          <a:hlinkClick r:id="rId4">
                            <a:extLst>
                              <a:ext uri="{A12FA001-AC4F-418D-AE19-62706E023703}">
                                <ahyp:hlinkClr val="tx"/>
                              </a:ext>
                            </a:extLst>
                          </a:hlinkClick>
                        </a:rPr>
                        <a:t>Asus ROG Strix X570-E Gaming ATX AM4 Motherboard</a:t>
                      </a:r>
                      <a:endParaRPr sz="1400" u="none" cap="none" strike="noStrike">
                        <a:latin typeface="Open Sans"/>
                        <a:ea typeface="Open Sans"/>
                        <a:cs typeface="Open Sans"/>
                        <a:sym typeface="Open Sans"/>
                      </a:endParaRPr>
                    </a:p>
                  </a:txBody>
                  <a:tcPr marT="91425" marB="91425" marR="91425" marL="91425">
                    <a:solidFill>
                      <a:schemeClr val="lt1"/>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principal</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s" sz="1100">
                          <a:solidFill>
                            <a:srgbClr val="191B2B"/>
                          </a:solidFill>
                          <a:highlight>
                            <a:srgbClr val="F4F4F3"/>
                          </a:highlight>
                          <a:uFill>
                            <a:noFill/>
                          </a:uFill>
                          <a:hlinkClick r:id="rId5">
                            <a:extLst>
                              <a:ext uri="{A12FA001-AC4F-418D-AE19-62706E023703}">
                                <ahyp:hlinkClr val="tx"/>
                              </a:ext>
                            </a:extLst>
                          </a:hlinkClick>
                        </a:rPr>
                        <a:t>G.Skill Trident Z Neo 32 GB (2 x 16 GB) DDR4-3600 CL16 Memory</a:t>
                      </a:r>
                      <a:endParaRPr sz="1400" u="none" cap="none" strike="noStrike">
                        <a:latin typeface="Open Sans"/>
                        <a:ea typeface="Open Sans"/>
                        <a:cs typeface="Open Sans"/>
                        <a:sym typeface="Open Sans"/>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Memoria secundaria</a:t>
                      </a:r>
                      <a:endParaRPr sz="1400" u="none" cap="none" strike="noStrike">
                        <a:latin typeface="Open Sans"/>
                        <a:ea typeface="Open Sans"/>
                        <a:cs typeface="Open Sans"/>
                        <a:sym typeface="Open Sans"/>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s" sz="1100">
                          <a:solidFill>
                            <a:srgbClr val="191B2B"/>
                          </a:solidFill>
                          <a:highlight>
                            <a:srgbClr val="F4F4F3"/>
                          </a:highlight>
                          <a:uFill>
                            <a:noFill/>
                          </a:uFill>
                          <a:hlinkClick r:id="rId6">
                            <a:extLst>
                              <a:ext uri="{A12FA001-AC4F-418D-AE19-62706E023703}">
                                <ahyp:hlinkClr val="tx"/>
                              </a:ext>
                            </a:extLst>
                          </a:hlinkClick>
                        </a:rPr>
                        <a:t>Angelbird ED381 7.68 TB 2.5" Solid State Drive</a:t>
                      </a:r>
                      <a:endParaRPr sz="1400" u="none" cap="none" strike="noStrike">
                        <a:latin typeface="Open Sans"/>
                        <a:ea typeface="Open Sans"/>
                        <a:cs typeface="Open Sans"/>
                        <a:sym typeface="Open Sans"/>
                      </a:endParaRPr>
                    </a:p>
                  </a:txBody>
                  <a:tcPr marT="91425" marB="91425" marR="91425" marL="91425">
                    <a:solidFill>
                      <a:schemeClr val="lt1"/>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latin typeface="Open Sans"/>
                          <a:ea typeface="Open Sans"/>
                          <a:cs typeface="Open Sans"/>
                          <a:sym typeface="Open Sans"/>
                        </a:rPr>
                        <a:t>GPU</a:t>
                      </a:r>
                      <a:endParaRPr sz="1400" u="none" cap="none" strike="noStrike">
                        <a:latin typeface="Open Sans"/>
                        <a:ea typeface="Open Sans"/>
                        <a:cs typeface="Open Sans"/>
                        <a:sym typeface="Open Sans"/>
                      </a:endParaRPr>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s" sz="1100">
                          <a:solidFill>
                            <a:srgbClr val="191B2B"/>
                          </a:solidFill>
                          <a:highlight>
                            <a:srgbClr val="F4F4F3"/>
                          </a:highlight>
                          <a:uFill>
                            <a:noFill/>
                          </a:uFill>
                          <a:hlinkClick r:id="rId7">
                            <a:extLst>
                              <a:ext uri="{A12FA001-AC4F-418D-AE19-62706E023703}">
                                <ahyp:hlinkClr val="tx"/>
                              </a:ext>
                            </a:extLst>
                          </a:hlinkClick>
                        </a:rPr>
                        <a:t>EVGA GeForce RTX 3090 24 GB FTW3 ULTRA GAMING Video Card</a:t>
                      </a:r>
                      <a:endParaRPr sz="1400" u="none" cap="none" strike="noStrike">
                        <a:latin typeface="Open Sans"/>
                        <a:ea typeface="Open Sans"/>
                        <a:cs typeface="Open Sans"/>
                        <a:sym typeface="Open Sans"/>
                      </a:endParaRPr>
                    </a:p>
                  </a:txBody>
                  <a:tcPr marT="91425" marB="91425" marR="91425" marL="91425">
                    <a:solidFill>
                      <a:srgbClr val="EFEFEF"/>
                    </a:solidFill>
                  </a:tcPr>
                </a:tc>
              </a:tr>
            </a:tbl>
          </a:graphicData>
        </a:graphic>
      </p:graphicFrame>
      <p:sp>
        <p:nvSpPr>
          <p:cNvPr id="239" name="Google Shape;239;p20"/>
          <p:cNvSpPr txBox="1"/>
          <p:nvPr/>
        </p:nvSpPr>
        <p:spPr>
          <a:xfrm>
            <a:off x="643800" y="1534325"/>
            <a:ext cx="8070600" cy="2754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1"/>
              </a:buClr>
              <a:buSzPts val="1100"/>
              <a:buFont typeface="Arial"/>
              <a:buNone/>
            </a:pPr>
            <a:r>
              <a:rPr b="0" i="0" lang="es" sz="1600" u="none" cap="none" strike="noStrike">
                <a:solidFill>
                  <a:srgbClr val="434343"/>
                </a:solidFill>
                <a:latin typeface="Open Sans"/>
                <a:ea typeface="Open Sans"/>
                <a:cs typeface="Open Sans"/>
                <a:sym typeface="Open Sans"/>
              </a:rPr>
              <a:t>Esta computadora debe ser armada a libre criterio del estudiante.</a:t>
            </a:r>
            <a:endParaRPr b="0" i="0" sz="1600" u="none" cap="none" strike="noStrike">
              <a:solidFill>
                <a:srgbClr val="434343"/>
              </a:solidFill>
              <a:latin typeface="Open Sans"/>
              <a:ea typeface="Open Sans"/>
              <a:cs typeface="Open Sans"/>
              <a:sym typeface="Open Sans"/>
            </a:endParaRPr>
          </a:p>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243" name="Shape 243"/>
        <p:cNvGrpSpPr/>
        <p:nvPr/>
      </p:nvGrpSpPr>
      <p:grpSpPr>
        <a:xfrm>
          <a:off x="0" y="0"/>
          <a:ext cx="0" cy="0"/>
          <a:chOff x="0" y="0"/>
          <a:chExt cx="0" cy="0"/>
        </a:xfrm>
      </p:grpSpPr>
      <p:sp>
        <p:nvSpPr>
          <p:cNvPr id="244" name="Google Shape;244;p21"/>
          <p:cNvSpPr txBox="1"/>
          <p:nvPr/>
        </p:nvSpPr>
        <p:spPr>
          <a:xfrm>
            <a:off x="3609750" y="1495200"/>
            <a:ext cx="3636900" cy="2378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700"/>
              <a:buFont typeface="Arial"/>
              <a:buNone/>
            </a:pPr>
            <a:r>
              <a:rPr b="1" i="0" lang="es" sz="3700" u="none" cap="none" strike="noStrike">
                <a:solidFill>
                  <a:srgbClr val="FFFFFF"/>
                </a:solidFill>
                <a:latin typeface="Rajdhani"/>
                <a:ea typeface="Rajdhani"/>
                <a:cs typeface="Rajdhani"/>
                <a:sym typeface="Rajdhani"/>
              </a:rPr>
              <a:t>Entrega</a:t>
            </a:r>
            <a:endParaRPr b="1" i="0" sz="3700" u="none" cap="none" strike="noStrike">
              <a:solidFill>
                <a:srgbClr val="FFFFFF"/>
              </a:solidFill>
              <a:latin typeface="Rajdhani"/>
              <a:ea typeface="Rajdhani"/>
              <a:cs typeface="Rajdhani"/>
              <a:sym typeface="Rajdhani"/>
            </a:endParaRPr>
          </a:p>
        </p:txBody>
      </p:sp>
      <p:sp>
        <p:nvSpPr>
          <p:cNvPr id="245" name="Google Shape;245;p21"/>
          <p:cNvSpPr txBox="1"/>
          <p:nvPr/>
        </p:nvSpPr>
        <p:spPr>
          <a:xfrm>
            <a:off x="2740403" y="2195563"/>
            <a:ext cx="548700" cy="977400"/>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rgbClr val="000000"/>
              </a:buClr>
              <a:buSzPts val="6000"/>
              <a:buFont typeface="Arial"/>
              <a:buNone/>
            </a:pPr>
            <a:r>
              <a:rPr b="1" i="0" lang="es" sz="6000" u="none" cap="none" strike="noStrike">
                <a:solidFill>
                  <a:srgbClr val="FFFFFF"/>
                </a:solidFill>
                <a:latin typeface="Rajdhani"/>
                <a:ea typeface="Rajdhani"/>
                <a:cs typeface="Rajdhani"/>
                <a:sym typeface="Rajdhani"/>
              </a:rPr>
              <a:t>4</a:t>
            </a:r>
            <a:endParaRPr b="1" i="0" sz="6000" u="none" cap="none" strike="noStrike">
              <a:solidFill>
                <a:srgbClr val="FFFFFF"/>
              </a:solidFill>
              <a:latin typeface="Rajdhani"/>
              <a:ea typeface="Rajdhani"/>
              <a:cs typeface="Rajdhani"/>
              <a:sym typeface="Rajdhani"/>
            </a:endParaRPr>
          </a:p>
        </p:txBody>
      </p:sp>
      <p:sp>
        <p:nvSpPr>
          <p:cNvPr id="246" name="Google Shape;246;p21"/>
          <p:cNvSpPr/>
          <p:nvPr/>
        </p:nvSpPr>
        <p:spPr>
          <a:xfrm>
            <a:off x="3438450" y="2141125"/>
            <a:ext cx="18600" cy="10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2"/>
          <p:cNvSpPr txBox="1"/>
          <p:nvPr/>
        </p:nvSpPr>
        <p:spPr>
          <a:xfrm>
            <a:off x="625950" y="608025"/>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Entrega</a:t>
            </a:r>
            <a:endParaRPr b="1" i="0" sz="3000" u="none" cap="none" strike="noStrike">
              <a:solidFill>
                <a:srgbClr val="EC183F"/>
              </a:solidFill>
              <a:latin typeface="Rajdhani"/>
              <a:ea typeface="Rajdhani"/>
              <a:cs typeface="Rajdhani"/>
              <a:sym typeface="Rajdhani"/>
            </a:endParaRPr>
          </a:p>
        </p:txBody>
      </p:sp>
      <p:sp>
        <p:nvSpPr>
          <p:cNvPr id="252" name="Google Shape;252;p22"/>
          <p:cNvSpPr txBox="1"/>
          <p:nvPr/>
        </p:nvSpPr>
        <p:spPr>
          <a:xfrm>
            <a:off x="636200" y="1534325"/>
            <a:ext cx="4185300" cy="14436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1600"/>
              <a:buFont typeface="Arial"/>
              <a:buNone/>
            </a:pPr>
            <a:r>
              <a:rPr b="0" i="0" lang="es" sz="1600" u="none" cap="none" strike="noStrike">
                <a:solidFill>
                  <a:srgbClr val="434343"/>
                </a:solidFill>
                <a:latin typeface="Open Sans"/>
                <a:ea typeface="Open Sans"/>
                <a:cs typeface="Open Sans"/>
                <a:sym typeface="Open Sans"/>
              </a:rPr>
              <a:t>Cada estudiante debe subir a su mochila del viajero un archivo del formato que prefiera (.pdf, .doc, .xls) con el detalle de los diferentes equipos que armó.</a:t>
            </a:r>
            <a:endParaRPr b="0" i="0" sz="1600" u="none" cap="none" strike="noStrike">
              <a:solidFill>
                <a:srgbClr val="434343"/>
              </a:solidFill>
              <a:latin typeface="Open Sans"/>
              <a:ea typeface="Open Sans"/>
              <a:cs typeface="Open Sans"/>
              <a:sym typeface="Open Sans"/>
            </a:endParaRPr>
          </a:p>
        </p:txBody>
      </p:sp>
      <p:pic>
        <p:nvPicPr>
          <p:cNvPr id="253" name="Google Shape;253;p22"/>
          <p:cNvPicPr preferRelativeResize="0"/>
          <p:nvPr/>
        </p:nvPicPr>
        <p:blipFill rotWithShape="1">
          <a:blip r:embed="rId3">
            <a:alphaModFix/>
          </a:blip>
          <a:srcRect b="0" l="0" r="0" t="0"/>
          <a:stretch/>
        </p:blipFill>
        <p:spPr>
          <a:xfrm>
            <a:off x="4318875" y="1250925"/>
            <a:ext cx="3270427" cy="1839626"/>
          </a:xfrm>
          <a:prstGeom prst="rect">
            <a:avLst/>
          </a:prstGeom>
          <a:noFill/>
          <a:ln>
            <a:noFill/>
          </a:ln>
        </p:spPr>
      </p:pic>
      <p:pic>
        <p:nvPicPr>
          <p:cNvPr id="254" name="Google Shape;254;p22"/>
          <p:cNvPicPr preferRelativeResize="0"/>
          <p:nvPr/>
        </p:nvPicPr>
        <p:blipFill rotWithShape="1">
          <a:blip r:embed="rId4">
            <a:alphaModFix/>
          </a:blip>
          <a:srcRect b="0" l="0" r="0" t="0"/>
          <a:stretch/>
        </p:blipFill>
        <p:spPr>
          <a:xfrm>
            <a:off x="5677200" y="1418864"/>
            <a:ext cx="2902574" cy="1632698"/>
          </a:xfrm>
          <a:prstGeom prst="rect">
            <a:avLst/>
          </a:prstGeom>
          <a:noFill/>
          <a:ln>
            <a:noFill/>
          </a:ln>
        </p:spPr>
      </p:pic>
      <p:pic>
        <p:nvPicPr>
          <p:cNvPr id="255" name="Google Shape;255;p22"/>
          <p:cNvPicPr preferRelativeResize="0"/>
          <p:nvPr/>
        </p:nvPicPr>
        <p:blipFill rotWithShape="1">
          <a:blip r:embed="rId5">
            <a:alphaModFix/>
          </a:blip>
          <a:srcRect b="0" l="0" r="0" t="0"/>
          <a:stretch/>
        </p:blipFill>
        <p:spPr>
          <a:xfrm>
            <a:off x="5047350" y="2153639"/>
            <a:ext cx="2902574" cy="163269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259" name="Shape 259"/>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98" name="Shape 98"/>
        <p:cNvGrpSpPr/>
        <p:nvPr/>
      </p:nvGrpSpPr>
      <p:grpSpPr>
        <a:xfrm>
          <a:off x="0" y="0"/>
          <a:ext cx="0" cy="0"/>
          <a:chOff x="0" y="0"/>
          <a:chExt cx="0" cy="0"/>
        </a:xfrm>
      </p:grpSpPr>
      <p:sp>
        <p:nvSpPr>
          <p:cNvPr id="99" name="Google Shape;99;p3"/>
          <p:cNvSpPr txBox="1"/>
          <p:nvPr/>
        </p:nvSpPr>
        <p:spPr>
          <a:xfrm>
            <a:off x="3609750" y="1495200"/>
            <a:ext cx="3332700" cy="2378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700"/>
              <a:buFont typeface="Arial"/>
              <a:buNone/>
            </a:pPr>
            <a:r>
              <a:rPr b="1" i="0" lang="es" sz="3700" u="none" cap="none" strike="noStrike">
                <a:solidFill>
                  <a:srgbClr val="FFFFFF"/>
                </a:solidFill>
                <a:latin typeface="Rajdhani"/>
                <a:ea typeface="Rajdhani"/>
                <a:cs typeface="Rajdhani"/>
                <a:sym typeface="Rajdhani"/>
              </a:rPr>
              <a:t>Consigna </a:t>
            </a:r>
            <a:endParaRPr b="1" i="0" sz="3700" u="none" cap="none" strike="noStrike">
              <a:solidFill>
                <a:srgbClr val="FFFFFF"/>
              </a:solidFill>
              <a:latin typeface="Rajdhani"/>
              <a:ea typeface="Rajdhani"/>
              <a:cs typeface="Rajdhani"/>
              <a:sym typeface="Rajdhani"/>
            </a:endParaRPr>
          </a:p>
        </p:txBody>
      </p:sp>
      <p:sp>
        <p:nvSpPr>
          <p:cNvPr id="100" name="Google Shape;100;p3"/>
          <p:cNvSpPr txBox="1"/>
          <p:nvPr/>
        </p:nvSpPr>
        <p:spPr>
          <a:xfrm>
            <a:off x="2740403" y="2195563"/>
            <a:ext cx="548700" cy="977400"/>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rgbClr val="000000"/>
              </a:buClr>
              <a:buSzPts val="6000"/>
              <a:buFont typeface="Arial"/>
              <a:buNone/>
            </a:pPr>
            <a:r>
              <a:rPr b="1" i="0" lang="es" sz="6000" u="none" cap="none" strike="noStrike">
                <a:solidFill>
                  <a:srgbClr val="FFFFFF"/>
                </a:solidFill>
                <a:latin typeface="Rajdhani"/>
                <a:ea typeface="Rajdhani"/>
                <a:cs typeface="Rajdhani"/>
                <a:sym typeface="Rajdhani"/>
              </a:rPr>
              <a:t>1</a:t>
            </a:r>
            <a:endParaRPr b="1" i="0" sz="6000" u="none" cap="none" strike="noStrike">
              <a:solidFill>
                <a:srgbClr val="FFFFFF"/>
              </a:solidFill>
              <a:latin typeface="Rajdhani"/>
              <a:ea typeface="Rajdhani"/>
              <a:cs typeface="Rajdhani"/>
              <a:sym typeface="Rajdhani"/>
            </a:endParaRPr>
          </a:p>
        </p:txBody>
      </p:sp>
      <p:sp>
        <p:nvSpPr>
          <p:cNvPr id="101" name="Google Shape;101;p3"/>
          <p:cNvSpPr/>
          <p:nvPr/>
        </p:nvSpPr>
        <p:spPr>
          <a:xfrm>
            <a:off x="3438450" y="2141125"/>
            <a:ext cx="18600" cy="10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nvSpPr>
        <p:spPr>
          <a:xfrm>
            <a:off x="626825" y="1458250"/>
            <a:ext cx="4311600" cy="25953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1600"/>
              <a:buFont typeface="Arial"/>
              <a:buNone/>
            </a:pPr>
            <a:r>
              <a:rPr b="0" i="0" lang="es" sz="1600" u="none" cap="none" strike="noStrike">
                <a:solidFill>
                  <a:srgbClr val="434343"/>
                </a:solidFill>
                <a:latin typeface="Open Sans"/>
                <a:ea typeface="Open Sans"/>
                <a:cs typeface="Open Sans"/>
                <a:sym typeface="Open Sans"/>
              </a:rPr>
              <a:t>En base a lo aprendido de toda la estructura de computadoras, vamos a proceder a armar diferentes computadoras en base a necesidades de uso determinadas y compatibilidades entre sus diferentes componentes.</a:t>
            </a:r>
            <a:endParaRPr b="0" i="0" sz="1600" u="none" cap="none" strike="noStrike">
              <a:solidFill>
                <a:srgbClr val="434343"/>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600"/>
              <a:buFont typeface="Arial"/>
              <a:buNone/>
            </a:pPr>
            <a:r>
              <a:rPr b="0" i="0" lang="es" sz="1600" u="none" cap="none" strike="noStrike">
                <a:solidFill>
                  <a:srgbClr val="434343"/>
                </a:solidFill>
                <a:latin typeface="Open Sans"/>
                <a:ea typeface="Open Sans"/>
                <a:cs typeface="Open Sans"/>
                <a:sym typeface="Open Sans"/>
              </a:rPr>
              <a:t>Vamos a armar 9 computadoras de 3 gamas diferentes (gama alta, media y baja) en donde habrá que determinar los componentes compatibles a cada uno.</a:t>
            </a:r>
            <a:endParaRPr b="0" i="0" sz="1600" u="none" cap="none" strike="noStrike">
              <a:solidFill>
                <a:srgbClr val="434343"/>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434343"/>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p:txBody>
      </p:sp>
      <p:sp>
        <p:nvSpPr>
          <p:cNvPr id="107" name="Google Shape;107;p4"/>
          <p:cNvSpPr txBox="1"/>
          <p:nvPr/>
        </p:nvSpPr>
        <p:spPr>
          <a:xfrm>
            <a:off x="616575" y="608150"/>
            <a:ext cx="31164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Consigna</a:t>
            </a:r>
            <a:endParaRPr b="1" i="0" sz="3000" u="none" cap="none" strike="noStrike">
              <a:solidFill>
                <a:srgbClr val="EC183F"/>
              </a:solidFill>
              <a:latin typeface="Rajdhani"/>
              <a:ea typeface="Rajdhani"/>
              <a:cs typeface="Rajdhani"/>
              <a:sym typeface="Rajdhani"/>
            </a:endParaRPr>
          </a:p>
        </p:txBody>
      </p:sp>
      <p:pic>
        <p:nvPicPr>
          <p:cNvPr id="108" name="Google Shape;108;p4"/>
          <p:cNvPicPr preferRelativeResize="0"/>
          <p:nvPr/>
        </p:nvPicPr>
        <p:blipFill rotWithShape="1">
          <a:blip r:embed="rId3">
            <a:alphaModFix/>
          </a:blip>
          <a:srcRect b="0" l="0" r="0" t="0"/>
          <a:stretch/>
        </p:blipFill>
        <p:spPr>
          <a:xfrm>
            <a:off x="4165575" y="1798678"/>
            <a:ext cx="5183201" cy="2915548"/>
          </a:xfrm>
          <a:prstGeom prst="rect">
            <a:avLst/>
          </a:prstGeom>
          <a:noFill/>
          <a:ln>
            <a:noFill/>
          </a:ln>
        </p:spPr>
      </p:pic>
      <p:pic>
        <p:nvPicPr>
          <p:cNvPr id="109" name="Google Shape;109;p4"/>
          <p:cNvPicPr preferRelativeResize="0"/>
          <p:nvPr/>
        </p:nvPicPr>
        <p:blipFill rotWithShape="1">
          <a:blip r:embed="rId4">
            <a:alphaModFix/>
          </a:blip>
          <a:srcRect b="0" l="0" r="0" t="0"/>
          <a:stretch/>
        </p:blipFill>
        <p:spPr>
          <a:xfrm>
            <a:off x="4881449" y="1290212"/>
            <a:ext cx="1951852" cy="1097899"/>
          </a:xfrm>
          <a:prstGeom prst="rect">
            <a:avLst/>
          </a:prstGeom>
          <a:noFill/>
          <a:ln>
            <a:noFill/>
          </a:ln>
        </p:spPr>
      </p:pic>
      <p:pic>
        <p:nvPicPr>
          <p:cNvPr id="110" name="Google Shape;110;p4"/>
          <p:cNvPicPr preferRelativeResize="0"/>
          <p:nvPr/>
        </p:nvPicPr>
        <p:blipFill rotWithShape="1">
          <a:blip r:embed="rId5">
            <a:alphaModFix/>
          </a:blip>
          <a:srcRect b="0" l="0" r="0" t="0"/>
          <a:stretch/>
        </p:blipFill>
        <p:spPr>
          <a:xfrm>
            <a:off x="5801575" y="962650"/>
            <a:ext cx="3116401" cy="17530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114" name="Shape 114"/>
        <p:cNvGrpSpPr/>
        <p:nvPr/>
      </p:nvGrpSpPr>
      <p:grpSpPr>
        <a:xfrm>
          <a:off x="0" y="0"/>
          <a:ext cx="0" cy="0"/>
          <a:chOff x="0" y="0"/>
          <a:chExt cx="0" cy="0"/>
        </a:xfrm>
      </p:grpSpPr>
      <p:sp>
        <p:nvSpPr>
          <p:cNvPr id="115" name="Google Shape;115;p5"/>
          <p:cNvSpPr txBox="1"/>
          <p:nvPr/>
        </p:nvSpPr>
        <p:spPr>
          <a:xfrm>
            <a:off x="3609750" y="1495200"/>
            <a:ext cx="3396000" cy="2378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700"/>
              <a:buFont typeface="Arial"/>
              <a:buNone/>
            </a:pPr>
            <a:r>
              <a:rPr b="1" i="0" lang="es" sz="3700" u="none" cap="none" strike="noStrike">
                <a:solidFill>
                  <a:srgbClr val="FFFFFF"/>
                </a:solidFill>
                <a:latin typeface="Rajdhani"/>
                <a:ea typeface="Rajdhani"/>
                <a:cs typeface="Rajdhani"/>
                <a:sym typeface="Rajdhani"/>
              </a:rPr>
              <a:t>Detalles</a:t>
            </a:r>
            <a:endParaRPr b="1" i="0" sz="3700" u="none" cap="none" strike="noStrike">
              <a:solidFill>
                <a:srgbClr val="FFFFFF"/>
              </a:solidFill>
              <a:latin typeface="Rajdhani"/>
              <a:ea typeface="Rajdhani"/>
              <a:cs typeface="Rajdhani"/>
              <a:sym typeface="Rajdhani"/>
            </a:endParaRPr>
          </a:p>
        </p:txBody>
      </p:sp>
      <p:sp>
        <p:nvSpPr>
          <p:cNvPr id="116" name="Google Shape;116;p5"/>
          <p:cNvSpPr txBox="1"/>
          <p:nvPr/>
        </p:nvSpPr>
        <p:spPr>
          <a:xfrm>
            <a:off x="2740403" y="2195563"/>
            <a:ext cx="548700" cy="977400"/>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rgbClr val="000000"/>
              </a:buClr>
              <a:buSzPts val="6000"/>
              <a:buFont typeface="Arial"/>
              <a:buNone/>
            </a:pPr>
            <a:r>
              <a:rPr b="1" i="0" lang="es" sz="6000" u="none" cap="none" strike="noStrike">
                <a:solidFill>
                  <a:srgbClr val="FFFFFF"/>
                </a:solidFill>
                <a:latin typeface="Rajdhani"/>
                <a:ea typeface="Rajdhani"/>
                <a:cs typeface="Rajdhani"/>
                <a:sym typeface="Rajdhani"/>
              </a:rPr>
              <a:t>2</a:t>
            </a:r>
            <a:endParaRPr b="1" i="0" sz="6000" u="none" cap="none" strike="noStrike">
              <a:solidFill>
                <a:srgbClr val="FFFFFF"/>
              </a:solidFill>
              <a:latin typeface="Rajdhani"/>
              <a:ea typeface="Rajdhani"/>
              <a:cs typeface="Rajdhani"/>
              <a:sym typeface="Rajdhani"/>
            </a:endParaRPr>
          </a:p>
        </p:txBody>
      </p:sp>
      <p:sp>
        <p:nvSpPr>
          <p:cNvPr id="117" name="Google Shape;117;p5"/>
          <p:cNvSpPr/>
          <p:nvPr/>
        </p:nvSpPr>
        <p:spPr>
          <a:xfrm>
            <a:off x="3438450" y="2141125"/>
            <a:ext cx="18600" cy="10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6"/>
          <p:cNvSpPr txBox="1"/>
          <p:nvPr/>
        </p:nvSpPr>
        <p:spPr>
          <a:xfrm>
            <a:off x="616625" y="614050"/>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Detalles de armado</a:t>
            </a:r>
            <a:endParaRPr b="1" i="0" sz="3000" u="none" cap="none" strike="noStrike">
              <a:solidFill>
                <a:srgbClr val="EC183F"/>
              </a:solidFill>
              <a:latin typeface="Rajdhani"/>
              <a:ea typeface="Rajdhani"/>
              <a:cs typeface="Rajdhani"/>
              <a:sym typeface="Rajdhani"/>
            </a:endParaRPr>
          </a:p>
        </p:txBody>
      </p:sp>
      <p:sp>
        <p:nvSpPr>
          <p:cNvPr id="123" name="Google Shape;123;p6"/>
          <p:cNvSpPr txBox="1"/>
          <p:nvPr/>
        </p:nvSpPr>
        <p:spPr>
          <a:xfrm>
            <a:off x="626875" y="1468150"/>
            <a:ext cx="4058400" cy="32553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1600"/>
              <a:buFont typeface="Arial"/>
              <a:buNone/>
            </a:pPr>
            <a:r>
              <a:rPr b="0" i="0" lang="es" sz="1600" u="none" cap="none" strike="noStrike">
                <a:solidFill>
                  <a:srgbClr val="434343"/>
                </a:solidFill>
                <a:latin typeface="Open Sans"/>
                <a:ea typeface="Open Sans"/>
                <a:cs typeface="Open Sans"/>
                <a:sym typeface="Open Sans"/>
              </a:rPr>
              <a:t>Para el armado vamos a tener un cuadro de especificaciones donde tendremos separado.</a:t>
            </a:r>
            <a:endParaRPr b="0" i="0" sz="1600" u="none" cap="none" strike="noStrike">
              <a:solidFill>
                <a:srgbClr val="434343"/>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rgbClr val="434343"/>
              </a:solidFill>
              <a:latin typeface="Open Sans"/>
              <a:ea typeface="Open Sans"/>
              <a:cs typeface="Open Sans"/>
              <a:sym typeface="Open Sans"/>
            </a:endParaRPr>
          </a:p>
          <a:p>
            <a:pPr indent="-330200" lvl="0" marL="457200" marR="0" rtl="0" algn="l">
              <a:lnSpc>
                <a:spcPct val="150000"/>
              </a:lnSpc>
              <a:spcBef>
                <a:spcPts val="0"/>
              </a:spcBef>
              <a:spcAft>
                <a:spcPts val="0"/>
              </a:spcAft>
              <a:buClr>
                <a:srgbClr val="434343"/>
              </a:buClr>
              <a:buSzPts val="1600"/>
              <a:buFont typeface="Open Sans"/>
              <a:buChar char="●"/>
            </a:pPr>
            <a:r>
              <a:rPr b="0" i="0" lang="es" sz="1600" u="none" cap="none" strike="noStrike">
                <a:solidFill>
                  <a:srgbClr val="434343"/>
                </a:solidFill>
                <a:latin typeface="Open Sans"/>
                <a:ea typeface="Open Sans"/>
                <a:cs typeface="Open Sans"/>
                <a:sym typeface="Open Sans"/>
              </a:rPr>
              <a:t>Procesador</a:t>
            </a:r>
            <a:endParaRPr b="0" i="0" sz="1600" u="none" cap="none" strike="noStrike">
              <a:solidFill>
                <a:srgbClr val="434343"/>
              </a:solidFill>
              <a:latin typeface="Open Sans"/>
              <a:ea typeface="Open Sans"/>
              <a:cs typeface="Open Sans"/>
              <a:sym typeface="Open Sans"/>
            </a:endParaRPr>
          </a:p>
          <a:p>
            <a:pPr indent="-330200" lvl="0" marL="457200" marR="0" rtl="0" algn="l">
              <a:lnSpc>
                <a:spcPct val="150000"/>
              </a:lnSpc>
              <a:spcBef>
                <a:spcPts val="0"/>
              </a:spcBef>
              <a:spcAft>
                <a:spcPts val="0"/>
              </a:spcAft>
              <a:buClr>
                <a:srgbClr val="434343"/>
              </a:buClr>
              <a:buSzPts val="1600"/>
              <a:buFont typeface="Open Sans"/>
              <a:buChar char="●"/>
            </a:pPr>
            <a:r>
              <a:rPr b="0" i="0" lang="es" sz="1600" u="none" cap="none" strike="noStrike">
                <a:solidFill>
                  <a:srgbClr val="434343"/>
                </a:solidFill>
                <a:latin typeface="Open Sans"/>
                <a:ea typeface="Open Sans"/>
                <a:cs typeface="Open Sans"/>
                <a:sym typeface="Open Sans"/>
              </a:rPr>
              <a:t>Placa madre</a:t>
            </a:r>
            <a:endParaRPr b="0" i="0" sz="1600" u="none" cap="none" strike="noStrike">
              <a:solidFill>
                <a:srgbClr val="434343"/>
              </a:solidFill>
              <a:latin typeface="Open Sans"/>
              <a:ea typeface="Open Sans"/>
              <a:cs typeface="Open Sans"/>
              <a:sym typeface="Open Sans"/>
            </a:endParaRPr>
          </a:p>
          <a:p>
            <a:pPr indent="-330200" lvl="0" marL="457200" marR="0" rtl="0" algn="l">
              <a:lnSpc>
                <a:spcPct val="150000"/>
              </a:lnSpc>
              <a:spcBef>
                <a:spcPts val="0"/>
              </a:spcBef>
              <a:spcAft>
                <a:spcPts val="0"/>
              </a:spcAft>
              <a:buClr>
                <a:srgbClr val="434343"/>
              </a:buClr>
              <a:buSzPts val="1600"/>
              <a:buFont typeface="Open Sans"/>
              <a:buChar char="●"/>
            </a:pPr>
            <a:r>
              <a:rPr b="0" i="0" lang="es" sz="1600" u="none" cap="none" strike="noStrike">
                <a:solidFill>
                  <a:srgbClr val="434343"/>
                </a:solidFill>
                <a:latin typeface="Open Sans"/>
                <a:ea typeface="Open Sans"/>
                <a:cs typeface="Open Sans"/>
                <a:sym typeface="Open Sans"/>
              </a:rPr>
              <a:t>Memoria primaria</a:t>
            </a:r>
            <a:endParaRPr b="0" i="0" sz="1600" u="none" cap="none" strike="noStrike">
              <a:solidFill>
                <a:srgbClr val="434343"/>
              </a:solidFill>
              <a:latin typeface="Open Sans"/>
              <a:ea typeface="Open Sans"/>
              <a:cs typeface="Open Sans"/>
              <a:sym typeface="Open Sans"/>
            </a:endParaRPr>
          </a:p>
          <a:p>
            <a:pPr indent="-330200" lvl="0" marL="457200" marR="0" rtl="0" algn="l">
              <a:lnSpc>
                <a:spcPct val="150000"/>
              </a:lnSpc>
              <a:spcBef>
                <a:spcPts val="0"/>
              </a:spcBef>
              <a:spcAft>
                <a:spcPts val="0"/>
              </a:spcAft>
              <a:buClr>
                <a:srgbClr val="434343"/>
              </a:buClr>
              <a:buSzPts val="1600"/>
              <a:buFont typeface="Open Sans"/>
              <a:buChar char="●"/>
            </a:pPr>
            <a:r>
              <a:rPr b="0" i="0" lang="es" sz="1600" u="none" cap="none" strike="noStrike">
                <a:solidFill>
                  <a:srgbClr val="434343"/>
                </a:solidFill>
                <a:latin typeface="Open Sans"/>
                <a:ea typeface="Open Sans"/>
                <a:cs typeface="Open Sans"/>
                <a:sym typeface="Open Sans"/>
              </a:rPr>
              <a:t>Memoria secundaria</a:t>
            </a:r>
            <a:endParaRPr b="0" i="0" sz="1600" u="none" cap="none" strike="noStrike">
              <a:solidFill>
                <a:srgbClr val="434343"/>
              </a:solidFill>
              <a:latin typeface="Open Sans"/>
              <a:ea typeface="Open Sans"/>
              <a:cs typeface="Open Sans"/>
              <a:sym typeface="Open Sans"/>
            </a:endParaRPr>
          </a:p>
          <a:p>
            <a:pPr indent="-330200" lvl="0" marL="457200" marR="0" rtl="0" algn="l">
              <a:lnSpc>
                <a:spcPct val="150000"/>
              </a:lnSpc>
              <a:spcBef>
                <a:spcPts val="0"/>
              </a:spcBef>
              <a:spcAft>
                <a:spcPts val="0"/>
              </a:spcAft>
              <a:buClr>
                <a:srgbClr val="434343"/>
              </a:buClr>
              <a:buSzPts val="1600"/>
              <a:buFont typeface="Open Sans"/>
              <a:buChar char="●"/>
            </a:pPr>
            <a:r>
              <a:rPr b="0" i="0" lang="es" sz="1600" u="none" cap="none" strike="noStrike">
                <a:solidFill>
                  <a:srgbClr val="434343"/>
                </a:solidFill>
                <a:latin typeface="Open Sans"/>
                <a:ea typeface="Open Sans"/>
                <a:cs typeface="Open Sans"/>
                <a:sym typeface="Open Sans"/>
              </a:rPr>
              <a:t>GPU (si es que fuera necesario)</a:t>
            </a:r>
            <a:endParaRPr b="0" i="0" sz="1600" u="none" cap="none" strike="noStrike">
              <a:solidFill>
                <a:srgbClr val="434343"/>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400"/>
              <a:buFont typeface="Arial"/>
              <a:buNone/>
            </a:pPr>
            <a:r>
              <a:t/>
            </a:r>
            <a:endParaRPr b="1" i="0" sz="1400" u="none" cap="none" strike="noStrike">
              <a:solidFill>
                <a:srgbClr val="434343"/>
              </a:solidFill>
              <a:latin typeface="Open Sans"/>
              <a:ea typeface="Open Sans"/>
              <a:cs typeface="Open Sans"/>
              <a:sym typeface="Open Sans"/>
            </a:endParaRPr>
          </a:p>
        </p:txBody>
      </p:sp>
      <p:sp>
        <p:nvSpPr>
          <p:cNvPr id="124" name="Google Shape;124;p6"/>
          <p:cNvSpPr txBox="1"/>
          <p:nvPr/>
        </p:nvSpPr>
        <p:spPr>
          <a:xfrm>
            <a:off x="4805000" y="1427450"/>
            <a:ext cx="3789600" cy="2382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600"/>
              <a:buFont typeface="Arial"/>
              <a:buNone/>
            </a:pPr>
            <a:r>
              <a:rPr b="0" i="0" lang="es" sz="1600" u="none" cap="none" strike="noStrike">
                <a:solidFill>
                  <a:srgbClr val="434343"/>
                </a:solidFill>
                <a:latin typeface="Open Sans"/>
                <a:ea typeface="Open Sans"/>
                <a:cs typeface="Open Sans"/>
                <a:sym typeface="Open Sans"/>
              </a:rPr>
              <a:t>Deberemos armar </a:t>
            </a:r>
            <a:endParaRPr b="0" i="0" sz="1600" u="none" cap="none" strike="noStrike">
              <a:solidFill>
                <a:srgbClr val="434343"/>
              </a:solidFill>
              <a:latin typeface="Open Sans"/>
              <a:ea typeface="Open Sans"/>
              <a:cs typeface="Open Sans"/>
              <a:sym typeface="Open Sans"/>
            </a:endParaRPr>
          </a:p>
          <a:p>
            <a:pPr indent="0" lvl="0" marL="0" marR="0" rtl="0" algn="l">
              <a:lnSpc>
                <a:spcPct val="115000"/>
              </a:lnSpc>
              <a:spcBef>
                <a:spcPts val="0"/>
              </a:spcBef>
              <a:spcAft>
                <a:spcPts val="0"/>
              </a:spcAft>
              <a:buClr>
                <a:schemeClr val="dk1"/>
              </a:buClr>
              <a:buSzPts val="1100"/>
              <a:buFont typeface="Arial"/>
              <a:buNone/>
            </a:pPr>
            <a:r>
              <a:rPr b="0" i="0" lang="es" sz="1600" u="none" cap="none" strike="noStrike">
                <a:solidFill>
                  <a:srgbClr val="434343"/>
                </a:solidFill>
                <a:latin typeface="Open Sans"/>
                <a:ea typeface="Open Sans"/>
                <a:cs typeface="Open Sans"/>
                <a:sym typeface="Open Sans"/>
              </a:rPr>
              <a:t>computadoras por gama, donde cada una de estas  serán o compatibles con </a:t>
            </a:r>
            <a:r>
              <a:rPr b="1" i="0" lang="es" sz="1600" u="none" cap="none" strike="noStrike">
                <a:solidFill>
                  <a:srgbClr val="434343"/>
                </a:solidFill>
                <a:latin typeface="Open Sans"/>
                <a:ea typeface="Open Sans"/>
                <a:cs typeface="Open Sans"/>
                <a:sym typeface="Open Sans"/>
              </a:rPr>
              <a:t>Intel</a:t>
            </a:r>
            <a:r>
              <a:rPr b="0" i="0" lang="es" sz="1600" u="none" cap="none" strike="noStrike">
                <a:solidFill>
                  <a:srgbClr val="434343"/>
                </a:solidFill>
                <a:latin typeface="Open Sans"/>
                <a:ea typeface="Open Sans"/>
                <a:cs typeface="Open Sans"/>
                <a:sym typeface="Open Sans"/>
              </a:rPr>
              <a:t> o </a:t>
            </a:r>
            <a:r>
              <a:rPr b="1" i="0" lang="es" sz="1600" u="none" cap="none" strike="noStrike">
                <a:solidFill>
                  <a:srgbClr val="434343"/>
                </a:solidFill>
                <a:latin typeface="Open Sans"/>
                <a:ea typeface="Open Sans"/>
                <a:cs typeface="Open Sans"/>
                <a:sym typeface="Open Sans"/>
              </a:rPr>
              <a:t>AMD</a:t>
            </a:r>
            <a:r>
              <a:rPr b="0" i="0" lang="es" sz="1600" u="none" cap="none" strike="noStrike">
                <a:solidFill>
                  <a:srgbClr val="434343"/>
                </a:solidFill>
                <a:latin typeface="Open Sans"/>
                <a:ea typeface="Open Sans"/>
                <a:cs typeface="Open Sans"/>
                <a:sym typeface="Open Sans"/>
              </a:rPr>
              <a:t>.</a:t>
            </a:r>
            <a:endParaRPr b="0" i="0" sz="1600" u="none" cap="none" strike="noStrike">
              <a:solidFill>
                <a:srgbClr val="434343"/>
              </a:solidFill>
              <a:latin typeface="Open Sans"/>
              <a:ea typeface="Open Sans"/>
              <a:cs typeface="Open Sans"/>
              <a:sym typeface="Open Sans"/>
            </a:endParaRPr>
          </a:p>
          <a:p>
            <a:pPr indent="0" lvl="0" marL="0" marR="0" rtl="0" algn="l">
              <a:lnSpc>
                <a:spcPct val="115000"/>
              </a:lnSpc>
              <a:spcBef>
                <a:spcPts val="0"/>
              </a:spcBef>
              <a:spcAft>
                <a:spcPts val="0"/>
              </a:spcAft>
              <a:buClr>
                <a:schemeClr val="dk1"/>
              </a:buClr>
              <a:buSzPts val="1100"/>
              <a:buFont typeface="Arial"/>
              <a:buNone/>
            </a:pPr>
            <a:r>
              <a:rPr b="1" i="0" lang="es" sz="1600" u="none" cap="none" strike="noStrike">
                <a:solidFill>
                  <a:srgbClr val="434343"/>
                </a:solidFill>
                <a:latin typeface="Open Sans"/>
                <a:ea typeface="Open Sans"/>
                <a:cs typeface="Open Sans"/>
                <a:sym typeface="Open Sans"/>
              </a:rPr>
              <a:t>El tercer ordenador debe ser armado a libre criterio del estudiante.</a:t>
            </a:r>
            <a:endParaRPr b="1" i="0" sz="1600" u="none" cap="none" strike="noStrike">
              <a:solidFill>
                <a:srgbClr val="434343"/>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5" name="Google Shape;125;p6"/>
          <p:cNvPicPr preferRelativeResize="0"/>
          <p:nvPr/>
        </p:nvPicPr>
        <p:blipFill rotWithShape="1">
          <a:blip r:embed="rId3">
            <a:alphaModFix/>
          </a:blip>
          <a:srcRect b="0" l="0" r="0" t="0"/>
          <a:stretch/>
        </p:blipFill>
        <p:spPr>
          <a:xfrm>
            <a:off x="5615718" y="3197050"/>
            <a:ext cx="2899758" cy="1631100"/>
          </a:xfrm>
          <a:prstGeom prst="rect">
            <a:avLst/>
          </a:prstGeom>
          <a:noFill/>
          <a:ln>
            <a:noFill/>
          </a:ln>
        </p:spPr>
      </p:pic>
      <p:pic>
        <p:nvPicPr>
          <p:cNvPr id="126" name="Google Shape;126;p6"/>
          <p:cNvPicPr preferRelativeResize="0"/>
          <p:nvPr/>
        </p:nvPicPr>
        <p:blipFill rotWithShape="1">
          <a:blip r:embed="rId4">
            <a:alphaModFix/>
          </a:blip>
          <a:srcRect b="0" l="0" r="0" t="0"/>
          <a:stretch/>
        </p:blipFill>
        <p:spPr>
          <a:xfrm>
            <a:off x="4457075" y="3440613"/>
            <a:ext cx="2164157" cy="121734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7"/>
          <p:cNvSpPr/>
          <p:nvPr/>
        </p:nvSpPr>
        <p:spPr>
          <a:xfrm>
            <a:off x="4852000" y="1624475"/>
            <a:ext cx="3498000" cy="2615700"/>
          </a:xfrm>
          <a:prstGeom prst="roundRect">
            <a:avLst>
              <a:gd fmla="val 16667" name="adj"/>
            </a:avLst>
          </a:prstGeom>
          <a:solidFill>
            <a:srgbClr val="43434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82296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Open Sans"/>
              <a:ea typeface="Open Sans"/>
              <a:cs typeface="Open Sans"/>
              <a:sym typeface="Open Sans"/>
            </a:endParaRPr>
          </a:p>
          <a:p>
            <a:pPr indent="0" lvl="0" marL="82296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Open Sans"/>
              <a:ea typeface="Open Sans"/>
              <a:cs typeface="Open Sans"/>
              <a:sym typeface="Open Sans"/>
            </a:endParaRPr>
          </a:p>
        </p:txBody>
      </p:sp>
      <p:sp>
        <p:nvSpPr>
          <p:cNvPr id="132" name="Google Shape;132;p7"/>
          <p:cNvSpPr txBox="1"/>
          <p:nvPr/>
        </p:nvSpPr>
        <p:spPr>
          <a:xfrm>
            <a:off x="614975" y="615475"/>
            <a:ext cx="18393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Detalles</a:t>
            </a:r>
            <a:endParaRPr b="1" i="0" sz="3000" u="none" cap="none" strike="noStrike">
              <a:solidFill>
                <a:srgbClr val="EC183F"/>
              </a:solidFill>
              <a:latin typeface="Rajdhani"/>
              <a:ea typeface="Rajdhani"/>
              <a:cs typeface="Rajdhani"/>
              <a:sym typeface="Rajdhani"/>
            </a:endParaRPr>
          </a:p>
        </p:txBody>
      </p:sp>
      <p:sp>
        <p:nvSpPr>
          <p:cNvPr id="133" name="Google Shape;133;p7"/>
          <p:cNvSpPr txBox="1"/>
          <p:nvPr/>
        </p:nvSpPr>
        <p:spPr>
          <a:xfrm>
            <a:off x="614975" y="1469575"/>
            <a:ext cx="3765600" cy="28176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1100"/>
              <a:buFont typeface="Arial"/>
              <a:buNone/>
            </a:pPr>
            <a:r>
              <a:rPr b="1" i="0" lang="es" sz="1700" u="none" cap="none" strike="noStrike">
                <a:solidFill>
                  <a:srgbClr val="434343"/>
                </a:solidFill>
                <a:latin typeface="Rajdhani"/>
                <a:ea typeface="Rajdhani"/>
                <a:cs typeface="Rajdhani"/>
                <a:sym typeface="Rajdhani"/>
              </a:rPr>
              <a:t>¿Por qué esta actividad?¿Sirve este ejercicio de armar computadoras?</a:t>
            </a:r>
            <a:endParaRPr b="1" i="0" sz="1700" u="none" cap="none" strike="noStrike">
              <a:solidFill>
                <a:srgbClr val="434343"/>
              </a:solidFill>
              <a:latin typeface="Rajdhani"/>
              <a:ea typeface="Rajdhani"/>
              <a:cs typeface="Rajdhani"/>
              <a:sym typeface="Rajdhani"/>
            </a:endParaRPr>
          </a:p>
          <a:p>
            <a:pPr indent="0" lvl="0" marL="0" marR="0" rtl="0" algn="l">
              <a:lnSpc>
                <a:spcPct val="115000"/>
              </a:lnSpc>
              <a:spcBef>
                <a:spcPts val="0"/>
              </a:spcBef>
              <a:spcAft>
                <a:spcPts val="0"/>
              </a:spcAft>
              <a:buClr>
                <a:schemeClr val="dk1"/>
              </a:buClr>
              <a:buSzPts val="1100"/>
              <a:buFont typeface="Arial"/>
              <a:buNone/>
            </a:pPr>
            <a:r>
              <a:t/>
            </a:r>
            <a:endParaRPr b="1" i="0" sz="1800" u="none" cap="none" strike="noStrike">
              <a:solidFill>
                <a:srgbClr val="434343"/>
              </a:solidFill>
              <a:latin typeface="Rajdhani"/>
              <a:ea typeface="Rajdhani"/>
              <a:cs typeface="Rajdhani"/>
              <a:sym typeface="Rajdhani"/>
            </a:endParaRPr>
          </a:p>
          <a:p>
            <a:pPr indent="0" lvl="0" marL="0" marR="0" rtl="0" algn="l">
              <a:lnSpc>
                <a:spcPct val="115000"/>
              </a:lnSpc>
              <a:spcBef>
                <a:spcPts val="0"/>
              </a:spcBef>
              <a:spcAft>
                <a:spcPts val="0"/>
              </a:spcAft>
              <a:buClr>
                <a:schemeClr val="dk1"/>
              </a:buClr>
              <a:buSzPts val="1100"/>
              <a:buFont typeface="Arial"/>
              <a:buNone/>
            </a:pPr>
            <a:r>
              <a:rPr b="0" i="0" lang="es" sz="1600" u="none" cap="none" strike="noStrike">
                <a:solidFill>
                  <a:srgbClr val="434343"/>
                </a:solidFill>
                <a:latin typeface="Open Sans"/>
                <a:ea typeface="Open Sans"/>
                <a:cs typeface="Open Sans"/>
                <a:sym typeface="Open Sans"/>
              </a:rPr>
              <a:t>A la hora de trabajar en un ambiente laboral, las computadoras son una parte esencial del trabajo día a día, por lo cual la habilidad de poder armar una a base de ciertas especificaciones es una habilidad necesaria para el profesional de IT.</a:t>
            </a:r>
            <a:endParaRPr b="0" i="0" sz="1600" u="none" cap="none" strike="noStrike">
              <a:solidFill>
                <a:srgbClr val="434343"/>
              </a:solidFill>
              <a:latin typeface="Open Sans"/>
              <a:ea typeface="Open Sans"/>
              <a:cs typeface="Open Sans"/>
              <a:sym typeface="Open Sans"/>
            </a:endParaRPr>
          </a:p>
          <a:p>
            <a:pPr indent="0" lvl="0" marL="0" marR="0" rtl="0" algn="just">
              <a:lnSpc>
                <a:spcPct val="150000"/>
              </a:lnSpc>
              <a:spcBef>
                <a:spcPts val="0"/>
              </a:spcBef>
              <a:spcAft>
                <a:spcPts val="0"/>
              </a:spcAft>
              <a:buClr>
                <a:schemeClr val="dk1"/>
              </a:buClr>
              <a:buSzPts val="1100"/>
              <a:buFont typeface="Arial"/>
              <a:buNone/>
            </a:pPr>
            <a:r>
              <a:t/>
            </a:r>
            <a:endParaRPr b="0" i="0" sz="1600" u="none" cap="none" strike="noStrike">
              <a:solidFill>
                <a:srgbClr val="434343"/>
              </a:solidFill>
              <a:latin typeface="Open Sans"/>
              <a:ea typeface="Open Sans"/>
              <a:cs typeface="Open Sans"/>
              <a:sym typeface="Open Sans"/>
            </a:endParaRPr>
          </a:p>
          <a:p>
            <a:pPr indent="0" lvl="0" marL="0" marR="0" rtl="0" algn="just">
              <a:lnSpc>
                <a:spcPct val="150000"/>
              </a:lnSpc>
              <a:spcBef>
                <a:spcPts val="0"/>
              </a:spcBef>
              <a:spcAft>
                <a:spcPts val="0"/>
              </a:spcAft>
              <a:buClr>
                <a:schemeClr val="dk1"/>
              </a:buClr>
              <a:buSzPts val="1100"/>
              <a:buFont typeface="Arial"/>
              <a:buNone/>
            </a:pPr>
            <a:r>
              <a:t/>
            </a:r>
            <a:endParaRPr b="1" i="0" sz="1500" u="none" cap="none" strike="noStrike">
              <a:solidFill>
                <a:srgbClr val="434343"/>
              </a:solidFill>
              <a:latin typeface="Rajdhani"/>
              <a:ea typeface="Rajdhani"/>
              <a:cs typeface="Rajdhani"/>
              <a:sym typeface="Rajdhani"/>
            </a:endParaRPr>
          </a:p>
          <a:p>
            <a:pPr indent="0" lvl="0" marL="0" marR="0" rtl="0" algn="just">
              <a:lnSpc>
                <a:spcPct val="150000"/>
              </a:lnSpc>
              <a:spcBef>
                <a:spcPts val="0"/>
              </a:spcBef>
              <a:spcAft>
                <a:spcPts val="0"/>
              </a:spcAft>
              <a:buClr>
                <a:srgbClr val="000000"/>
              </a:buClr>
              <a:buSzPts val="1500"/>
              <a:buFont typeface="Arial"/>
              <a:buNone/>
            </a:pPr>
            <a:r>
              <a:t/>
            </a:r>
            <a:endParaRPr b="1" i="0" sz="1500" u="none" cap="none" strike="noStrike">
              <a:solidFill>
                <a:srgbClr val="434343"/>
              </a:solidFill>
              <a:latin typeface="Rajdhani"/>
              <a:ea typeface="Rajdhani"/>
              <a:cs typeface="Rajdhani"/>
              <a:sym typeface="Rajdhani"/>
            </a:endParaRPr>
          </a:p>
        </p:txBody>
      </p:sp>
      <p:sp>
        <p:nvSpPr>
          <p:cNvPr id="134" name="Google Shape;134;p7"/>
          <p:cNvSpPr txBox="1"/>
          <p:nvPr/>
        </p:nvSpPr>
        <p:spPr>
          <a:xfrm>
            <a:off x="5082850" y="1767800"/>
            <a:ext cx="3056100" cy="2352000"/>
          </a:xfrm>
          <a:prstGeom prst="rect">
            <a:avLst/>
          </a:prstGeom>
          <a:noFill/>
          <a:ln>
            <a:noFill/>
          </a:ln>
        </p:spPr>
        <p:txBody>
          <a:bodyPr anchorCtr="0" anchor="t" bIns="91425" lIns="91425" spcFirstLastPara="1" rIns="91425" wrap="square" tIns="91425">
            <a:spAutoFit/>
          </a:bodyPr>
          <a:lstStyle/>
          <a:p>
            <a:pPr indent="0" lvl="0" marL="0" marR="0" rtl="0" algn="l">
              <a:lnSpc>
                <a:spcPct val="130000"/>
              </a:lnSpc>
              <a:spcBef>
                <a:spcPts val="0"/>
              </a:spcBef>
              <a:spcAft>
                <a:spcPts val="0"/>
              </a:spcAft>
              <a:buClr>
                <a:schemeClr val="dk1"/>
              </a:buClr>
              <a:buSzPts val="1100"/>
              <a:buFont typeface="Arial"/>
              <a:buNone/>
            </a:pPr>
            <a:r>
              <a:rPr b="0" i="0" lang="es" sz="1600" u="none" cap="none" strike="noStrike">
                <a:solidFill>
                  <a:schemeClr val="lt1"/>
                </a:solidFill>
                <a:latin typeface="Open Sans"/>
                <a:ea typeface="Open Sans"/>
                <a:cs typeface="Open Sans"/>
                <a:sym typeface="Open Sans"/>
              </a:rPr>
              <a:t>Recordemos que para</a:t>
            </a:r>
            <a:endParaRPr b="0" i="0" sz="1600" u="none" cap="none" strike="noStrike">
              <a:solidFill>
                <a:schemeClr val="lt1"/>
              </a:solidFill>
              <a:latin typeface="Open Sans"/>
              <a:ea typeface="Open Sans"/>
              <a:cs typeface="Open Sans"/>
              <a:sym typeface="Open Sans"/>
            </a:endParaRPr>
          </a:p>
          <a:p>
            <a:pPr indent="0" lvl="0" marL="0" marR="0" rtl="0" algn="l">
              <a:lnSpc>
                <a:spcPct val="130000"/>
              </a:lnSpc>
              <a:spcBef>
                <a:spcPts val="0"/>
              </a:spcBef>
              <a:spcAft>
                <a:spcPts val="0"/>
              </a:spcAft>
              <a:buClr>
                <a:schemeClr val="dk1"/>
              </a:buClr>
              <a:buSzPts val="1100"/>
              <a:buFont typeface="Arial"/>
              <a:buNone/>
            </a:pPr>
            <a:r>
              <a:rPr b="0" i="0" lang="es" sz="1600" u="none" cap="none" strike="noStrike">
                <a:solidFill>
                  <a:schemeClr val="lt1"/>
                </a:solidFill>
                <a:latin typeface="Open Sans"/>
                <a:ea typeface="Open Sans"/>
                <a:cs typeface="Open Sans"/>
                <a:sym typeface="Open Sans"/>
              </a:rPr>
              <a:t>los diferentes componentes existen ciertas características como los </a:t>
            </a:r>
            <a:r>
              <a:rPr b="1" i="0" lang="es" sz="1600" u="none" cap="none" strike="noStrike">
                <a:solidFill>
                  <a:schemeClr val="lt1"/>
                </a:solidFill>
                <a:latin typeface="Open Sans"/>
                <a:ea typeface="Open Sans"/>
                <a:cs typeface="Open Sans"/>
                <a:sym typeface="Open Sans"/>
              </a:rPr>
              <a:t>sockets, frecuencia y conectores</a:t>
            </a:r>
            <a:r>
              <a:rPr b="0" i="0" lang="es" sz="1600" u="none" cap="none" strike="noStrike">
                <a:solidFill>
                  <a:schemeClr val="lt1"/>
                </a:solidFill>
                <a:latin typeface="Open Sans"/>
                <a:ea typeface="Open Sans"/>
                <a:cs typeface="Open Sans"/>
                <a:sym typeface="Open Sans"/>
              </a:rPr>
              <a:t>, los cuales hay que tener </a:t>
            </a:r>
            <a:r>
              <a:rPr b="1" i="0" lang="es" sz="1600" u="none" cap="none" strike="noStrike">
                <a:solidFill>
                  <a:schemeClr val="lt1"/>
                </a:solidFill>
                <a:latin typeface="Open Sans"/>
                <a:ea typeface="Open Sans"/>
                <a:cs typeface="Open Sans"/>
                <a:sym typeface="Open Sans"/>
              </a:rPr>
              <a:t>en cuenta </a:t>
            </a:r>
            <a:r>
              <a:rPr b="0" i="0" lang="es" sz="1600" u="none" cap="none" strike="noStrike">
                <a:solidFill>
                  <a:schemeClr val="lt1"/>
                </a:solidFill>
                <a:latin typeface="Open Sans"/>
                <a:ea typeface="Open Sans"/>
                <a:cs typeface="Open Sans"/>
                <a:sym typeface="Open Sans"/>
              </a:rPr>
              <a:t>para la compatibilidad.</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138" name="Shape 138"/>
        <p:cNvGrpSpPr/>
        <p:nvPr/>
      </p:nvGrpSpPr>
      <p:grpSpPr>
        <a:xfrm>
          <a:off x="0" y="0"/>
          <a:ext cx="0" cy="0"/>
          <a:chOff x="0" y="0"/>
          <a:chExt cx="0" cy="0"/>
        </a:xfrm>
      </p:grpSpPr>
      <p:sp>
        <p:nvSpPr>
          <p:cNvPr id="139" name="Google Shape;139;p8"/>
          <p:cNvSpPr txBox="1"/>
          <p:nvPr/>
        </p:nvSpPr>
        <p:spPr>
          <a:xfrm>
            <a:off x="3609750" y="1495200"/>
            <a:ext cx="4808400" cy="2378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700"/>
              <a:buFont typeface="Arial"/>
              <a:buNone/>
            </a:pPr>
            <a:r>
              <a:rPr b="1" i="0" lang="es" sz="3700" u="none" cap="none" strike="noStrike">
                <a:solidFill>
                  <a:srgbClr val="FFFFFF"/>
                </a:solidFill>
                <a:latin typeface="Rajdhani"/>
                <a:ea typeface="Rajdhani"/>
                <a:cs typeface="Rajdhani"/>
                <a:sym typeface="Rajdhani"/>
              </a:rPr>
              <a:t>Especificaciones</a:t>
            </a:r>
            <a:endParaRPr b="1" i="0" sz="3700" u="none" cap="none" strike="noStrike">
              <a:solidFill>
                <a:srgbClr val="FFFFFF"/>
              </a:solidFill>
              <a:latin typeface="Rajdhani"/>
              <a:ea typeface="Rajdhani"/>
              <a:cs typeface="Rajdhani"/>
              <a:sym typeface="Rajdhani"/>
            </a:endParaRPr>
          </a:p>
          <a:p>
            <a:pPr indent="0" lvl="0" marL="0" marR="0" rtl="0" algn="l">
              <a:lnSpc>
                <a:spcPct val="90000"/>
              </a:lnSpc>
              <a:spcBef>
                <a:spcPts val="0"/>
              </a:spcBef>
              <a:spcAft>
                <a:spcPts val="0"/>
              </a:spcAft>
              <a:buClr>
                <a:srgbClr val="000000"/>
              </a:buClr>
              <a:buSzPts val="3700"/>
              <a:buFont typeface="Arial"/>
              <a:buNone/>
            </a:pPr>
            <a:r>
              <a:rPr b="1" i="0" lang="es" sz="3700" u="none" cap="none" strike="noStrike">
                <a:solidFill>
                  <a:srgbClr val="FFFFFF"/>
                </a:solidFill>
                <a:latin typeface="Rajdhani"/>
                <a:ea typeface="Rajdhani"/>
                <a:cs typeface="Rajdhani"/>
                <a:sym typeface="Rajdhani"/>
              </a:rPr>
              <a:t>de equipos</a:t>
            </a:r>
            <a:endParaRPr b="1" i="0" sz="3700" u="none" cap="none" strike="noStrike">
              <a:solidFill>
                <a:srgbClr val="FFFFFF"/>
              </a:solidFill>
              <a:latin typeface="Rajdhani"/>
              <a:ea typeface="Rajdhani"/>
              <a:cs typeface="Rajdhani"/>
              <a:sym typeface="Rajdhani"/>
            </a:endParaRPr>
          </a:p>
        </p:txBody>
      </p:sp>
      <p:sp>
        <p:nvSpPr>
          <p:cNvPr id="140" name="Google Shape;140;p8"/>
          <p:cNvSpPr txBox="1"/>
          <p:nvPr/>
        </p:nvSpPr>
        <p:spPr>
          <a:xfrm>
            <a:off x="2740403" y="2195563"/>
            <a:ext cx="548700" cy="977400"/>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rgbClr val="000000"/>
              </a:buClr>
              <a:buSzPts val="6000"/>
              <a:buFont typeface="Arial"/>
              <a:buNone/>
            </a:pPr>
            <a:r>
              <a:rPr b="1" i="0" lang="es" sz="6000" u="none" cap="none" strike="noStrike">
                <a:solidFill>
                  <a:srgbClr val="FFFFFF"/>
                </a:solidFill>
                <a:latin typeface="Rajdhani"/>
                <a:ea typeface="Rajdhani"/>
                <a:cs typeface="Rajdhani"/>
                <a:sym typeface="Rajdhani"/>
              </a:rPr>
              <a:t>3</a:t>
            </a:r>
            <a:endParaRPr b="1" i="0" sz="6000" u="none" cap="none" strike="noStrike">
              <a:solidFill>
                <a:srgbClr val="FFFFFF"/>
              </a:solidFill>
              <a:latin typeface="Rajdhani"/>
              <a:ea typeface="Rajdhani"/>
              <a:cs typeface="Rajdhani"/>
              <a:sym typeface="Rajdhani"/>
            </a:endParaRPr>
          </a:p>
        </p:txBody>
      </p:sp>
      <p:sp>
        <p:nvSpPr>
          <p:cNvPr id="141" name="Google Shape;141;p8"/>
          <p:cNvSpPr/>
          <p:nvPr/>
        </p:nvSpPr>
        <p:spPr>
          <a:xfrm>
            <a:off x="3438450" y="2141125"/>
            <a:ext cx="18600" cy="10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9"/>
          <p:cNvSpPr txBox="1"/>
          <p:nvPr/>
        </p:nvSpPr>
        <p:spPr>
          <a:xfrm>
            <a:off x="617575" y="601850"/>
            <a:ext cx="7679100" cy="854100"/>
          </a:xfrm>
          <a:prstGeom prst="rect">
            <a:avLst/>
          </a:prstGeom>
          <a:noFill/>
          <a:ln>
            <a:noFill/>
          </a:ln>
        </p:spPr>
        <p:txBody>
          <a:bodyPr anchorCtr="0" anchor="ctr" bIns="41125" lIns="82275" spcFirstLastPara="1" rIns="82275" wrap="square" tIns="41125">
            <a:noAutofit/>
          </a:bodyPr>
          <a:lstStyle/>
          <a:p>
            <a:pPr indent="0" lvl="0" marL="0" marR="0" rtl="0" algn="l">
              <a:lnSpc>
                <a:spcPct val="90000"/>
              </a:lnSpc>
              <a:spcBef>
                <a:spcPts val="0"/>
              </a:spcBef>
              <a:spcAft>
                <a:spcPts val="0"/>
              </a:spcAft>
              <a:buClr>
                <a:srgbClr val="000000"/>
              </a:buClr>
              <a:buSzPts val="3000"/>
              <a:buFont typeface="Arial"/>
              <a:buNone/>
            </a:pPr>
            <a:r>
              <a:rPr b="1" i="0" lang="es" sz="3000" u="none" cap="none" strike="noStrike">
                <a:solidFill>
                  <a:srgbClr val="EC183F"/>
                </a:solidFill>
                <a:latin typeface="Rajdhani"/>
                <a:ea typeface="Rajdhani"/>
                <a:cs typeface="Rajdhani"/>
                <a:sym typeface="Rajdhani"/>
              </a:rPr>
              <a:t>Gama baja</a:t>
            </a:r>
            <a:endParaRPr b="1" i="0" sz="3000" u="none" cap="none" strike="noStrike">
              <a:solidFill>
                <a:srgbClr val="EC183F"/>
              </a:solidFill>
              <a:latin typeface="Rajdhani"/>
              <a:ea typeface="Rajdhani"/>
              <a:cs typeface="Rajdhani"/>
              <a:sym typeface="Rajdhani"/>
            </a:endParaRPr>
          </a:p>
        </p:txBody>
      </p:sp>
      <p:sp>
        <p:nvSpPr>
          <p:cNvPr id="147" name="Google Shape;147;p9"/>
          <p:cNvSpPr txBox="1"/>
          <p:nvPr/>
        </p:nvSpPr>
        <p:spPr>
          <a:xfrm>
            <a:off x="627825" y="1528150"/>
            <a:ext cx="3615000" cy="3013500"/>
          </a:xfrm>
          <a:prstGeom prst="rect">
            <a:avLst/>
          </a:prstGeom>
          <a:noFill/>
          <a:ln>
            <a:noFill/>
          </a:ln>
        </p:spPr>
        <p:txBody>
          <a:bodyPr anchorCtr="0" anchor="t" bIns="45700" lIns="91425" spcFirstLastPara="1" rIns="91425" wrap="square" tIns="45700">
            <a:noAutofit/>
          </a:bodyPr>
          <a:lstStyle/>
          <a:p>
            <a:pPr indent="0" lvl="0" marL="0" marR="0" rtl="0" algn="l">
              <a:lnSpc>
                <a:spcPct val="130000"/>
              </a:lnSpc>
              <a:spcBef>
                <a:spcPts val="0"/>
              </a:spcBef>
              <a:spcAft>
                <a:spcPts val="0"/>
              </a:spcAft>
              <a:buClr>
                <a:srgbClr val="000000"/>
              </a:buClr>
              <a:buSzPts val="1600"/>
              <a:buFont typeface="Arial"/>
              <a:buNone/>
            </a:pPr>
            <a:r>
              <a:rPr b="0" i="0" lang="es" sz="1600" u="none" cap="none" strike="noStrike">
                <a:solidFill>
                  <a:srgbClr val="434343"/>
                </a:solidFill>
                <a:latin typeface="Open Sans"/>
                <a:ea typeface="Open Sans"/>
                <a:cs typeface="Open Sans"/>
                <a:sym typeface="Open Sans"/>
              </a:rPr>
              <a:t>Los equipos considerados de gama baja generalmente son utilizados por personas que necesitan pocos requisitos. Podríamos poner el ejemplo de una persona que trabaje en una oficina con planillas de ofimática (Excel, Word, etc.) generalmente no necesitan GPU.</a:t>
            </a:r>
            <a:endParaRPr b="0" i="0" sz="1600" u="none" cap="none" strike="noStrike">
              <a:solidFill>
                <a:srgbClr val="434343"/>
              </a:solidFill>
              <a:latin typeface="Open Sans"/>
              <a:ea typeface="Open Sans"/>
              <a:cs typeface="Open Sans"/>
              <a:sym typeface="Open Sans"/>
            </a:endParaRPr>
          </a:p>
        </p:txBody>
      </p:sp>
      <p:pic>
        <p:nvPicPr>
          <p:cNvPr id="148" name="Google Shape;148;p9"/>
          <p:cNvPicPr preferRelativeResize="0"/>
          <p:nvPr/>
        </p:nvPicPr>
        <p:blipFill rotWithShape="1">
          <a:blip r:embed="rId3">
            <a:alphaModFix/>
          </a:blip>
          <a:srcRect b="0" l="0" r="0" t="0"/>
          <a:stretch/>
        </p:blipFill>
        <p:spPr>
          <a:xfrm>
            <a:off x="4406550" y="1249937"/>
            <a:ext cx="4699827" cy="264363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