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87AE3-3731-4940-9040-B6C7CE9FB671}" v="1428" dt="2021-11-06T02:48:56.305"/>
  </p1510:revLst>
</p1510:revInfo>
</file>

<file path=ppt/tableStyles.xml><?xml version="1.0" encoding="utf-8"?>
<a:tblStyleLst xmlns:a="http://schemas.openxmlformats.org/drawingml/2006/main" def="{A4482E7C-6709-446C-A173-4F1345A0BC84}">
  <a:tblStyle styleId="{A4482E7C-6709-446C-A173-4F1345A0BC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945666541"/>
              </p:ext>
            </p:extLst>
          </p:nvPr>
        </p:nvGraphicFramePr>
        <p:xfrm>
          <a:off x="952500" y="1809750"/>
          <a:ext cx="7239000" cy="1798200"/>
        </p:xfrm>
        <a:graphic>
          <a:graphicData uri="http://schemas.openxmlformats.org/drawingml/2006/table">
            <a:tbl>
              <a:tblPr>
                <a:noFill/>
                <a:tableStyleId>{A4482E7C-6709-446C-A173-4F1345A0BC84}</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t>Motherboard Asus Prime H310m-e R2.0 Intel H310 1151 8va Ddr4</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t>DDR4</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t>Western Digital WD Purple WD10PURZ 1TB </a:t>
                      </a:r>
                      <a:r>
                        <a:rPr lang="en-US" dirty="0" err="1"/>
                        <a:t>púrpura</a:t>
                      </a:r>
                      <a:endParaRPr dirty="0" err="1"/>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1315277071"/>
              </p:ext>
            </p:extLst>
          </p:nvPr>
        </p:nvGraphicFramePr>
        <p:xfrm>
          <a:off x="952500" y="1809750"/>
          <a:ext cx="7239000" cy="1584840"/>
        </p:xfrm>
        <a:graphic>
          <a:graphicData uri="http://schemas.openxmlformats.org/drawingml/2006/table">
            <a:tbl>
              <a:tblPr>
                <a:noFill/>
                <a:tableStyleId>{A4482E7C-6709-446C-A173-4F1345A0BC84}</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rPr>
                        <a:t>AMD A320M</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a:t>
                      </a:r>
                      <a:r>
                        <a:rPr lang="es" dirty="0" err="1">
                          <a:latin typeface="Open Sans"/>
                          <a:ea typeface="Open Sans"/>
                          <a:cs typeface="Open Sans"/>
                          <a:sym typeface="Open Sans"/>
                        </a:rPr>
                        <a:t>ram</a:t>
                      </a:r>
                      <a:endParaRPr dirty="0" err="1">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rPr>
                        <a:t>DDR4 8GB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rPr>
                        <a:t>1 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1996992821"/>
              </p:ext>
            </p:extLst>
          </p:nvPr>
        </p:nvGraphicFramePr>
        <p:xfrm>
          <a:off x="952500" y="2114550"/>
          <a:ext cx="7239000" cy="1584840"/>
        </p:xfrm>
        <a:graphic>
          <a:graphicData uri="http://schemas.openxmlformats.org/drawingml/2006/table">
            <a:tbl>
              <a:tblPr>
                <a:noFill/>
                <a:tableStyleId>{A4482E7C-6709-446C-A173-4F1345A0BC84}</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rPr>
                        <a:t>A6 7480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err="1">
                          <a:latin typeface="Open Sans"/>
                          <a:ea typeface="Open Sans"/>
                          <a:cs typeface="Open Sans"/>
                        </a:rPr>
                        <a:t>Msi</a:t>
                      </a:r>
                      <a:r>
                        <a:rPr lang="en-US" dirty="0">
                          <a:latin typeface="Open Sans"/>
                          <a:ea typeface="Open Sans"/>
                          <a:cs typeface="Open Sans"/>
                        </a:rPr>
                        <a:t> A68-e33 V2 FM2</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rPr>
                        <a:t>8GB RAM DDR3</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rPr>
                        <a:t>HDD 1TB SATA3</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172118654"/>
              </p:ext>
            </p:extLst>
          </p:nvPr>
        </p:nvGraphicFramePr>
        <p:xfrm>
          <a:off x="952500" y="1809750"/>
          <a:ext cx="7239000" cy="2407770"/>
        </p:xfrm>
        <a:graphic>
          <a:graphicData uri="http://schemas.openxmlformats.org/drawingml/2006/table">
            <a:tbl>
              <a:tblPr>
                <a:noFill/>
                <a:tableStyleId>{A4482E7C-6709-446C-A173-4F1345A0BC84}</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rPr>
                        <a:t>Procesador</a:t>
                      </a:r>
                      <a:r>
                        <a:rPr lang="en-US" dirty="0">
                          <a:latin typeface="Open Sans"/>
                          <a:ea typeface="Open Sans"/>
                          <a:cs typeface="Open Sans"/>
                        </a:rPr>
                        <a:t> Intel Core i5 10400F BX8070110400F de 6 </a:t>
                      </a:r>
                      <a:r>
                        <a:rPr lang="en-US" dirty="0" err="1">
                          <a:latin typeface="Open Sans"/>
                          <a:ea typeface="Open Sans"/>
                          <a:cs typeface="Open Sans"/>
                        </a:rPr>
                        <a:t>núcleos</a:t>
                      </a:r>
                      <a:r>
                        <a:rPr lang="en-US" dirty="0">
                          <a:latin typeface="Open Sans"/>
                          <a:ea typeface="Open Sans"/>
                          <a:cs typeface="Open Sans"/>
                        </a:rPr>
                        <a:t> y 4.3GHz de </a:t>
                      </a:r>
                      <a:r>
                        <a:rPr lang="en-US" dirty="0" err="1">
                          <a:latin typeface="Open Sans"/>
                          <a:ea typeface="Open Sans"/>
                          <a:cs typeface="Open Sans"/>
                        </a:rPr>
                        <a:t>frecuencia</a:t>
                      </a:r>
                      <a:endParaRPr dirty="0" err="1">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rPr>
                        <a:t>B460 Gigabyte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rPr>
                        <a:t>DDR4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rPr>
                        <a:t>Disco </a:t>
                      </a:r>
                      <a:r>
                        <a:rPr lang="en-US" dirty="0" err="1">
                          <a:latin typeface="Open Sans"/>
                          <a:ea typeface="Open Sans"/>
                          <a:cs typeface="Open Sans"/>
                        </a:rPr>
                        <a:t>sólido</a:t>
                      </a:r>
                      <a:r>
                        <a:rPr lang="en-US" dirty="0">
                          <a:latin typeface="Open Sans"/>
                          <a:ea typeface="Open Sans"/>
                          <a:cs typeface="Open Sans"/>
                        </a:rPr>
                        <a:t> </a:t>
                      </a:r>
                      <a:r>
                        <a:rPr lang="en-US" dirty="0" err="1">
                          <a:latin typeface="Open Sans"/>
                          <a:ea typeface="Open Sans"/>
                          <a:cs typeface="Open Sans"/>
                        </a:rPr>
                        <a:t>interno</a:t>
                      </a:r>
                      <a:r>
                        <a:rPr lang="en-US" dirty="0">
                          <a:latin typeface="Open Sans"/>
                          <a:ea typeface="Open Sans"/>
                          <a:cs typeface="Open Sans"/>
                        </a:rPr>
                        <a:t> Kingston SA400S37/960G 960GB</a:t>
                      </a:r>
                      <a:endParaRPr dirty="0">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2433955529"/>
              </p:ext>
            </p:extLst>
          </p:nvPr>
        </p:nvGraphicFramePr>
        <p:xfrm>
          <a:off x="952500" y="1809750"/>
          <a:ext cx="7239000" cy="1981050"/>
        </p:xfrm>
        <a:graphic>
          <a:graphicData uri="http://schemas.openxmlformats.org/drawingml/2006/table">
            <a:tbl>
              <a:tblPr>
                <a:noFill/>
                <a:tableStyleId>{A4482E7C-6709-446C-A173-4F1345A0BC84}</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rPr>
                        <a:t>Procesador</a:t>
                      </a:r>
                      <a:r>
                        <a:rPr lang="en-US" dirty="0">
                          <a:latin typeface="Open Sans"/>
                          <a:ea typeface="Open Sans"/>
                          <a:cs typeface="Open Sans"/>
                        </a:rPr>
                        <a:t> gamer AMD </a:t>
                      </a:r>
                      <a:r>
                        <a:rPr lang="en-US" dirty="0" err="1">
                          <a:latin typeface="Open Sans"/>
                          <a:ea typeface="Open Sans"/>
                          <a:cs typeface="Open Sans"/>
                        </a:rPr>
                        <a:t>ryzen</a:t>
                      </a:r>
                      <a:r>
                        <a:rPr lang="en-US" dirty="0">
                          <a:latin typeface="Open Sans"/>
                          <a:ea typeface="Open Sans"/>
                          <a:cs typeface="Open Sans"/>
                        </a:rPr>
                        <a:t> 5 5600X</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rPr>
                        <a:t> </a:t>
                      </a:r>
                      <a:r>
                        <a:rPr lang="es" dirty="0">
                          <a:latin typeface="Open Sans"/>
                          <a:ea typeface="Open Sans"/>
                          <a:cs typeface="Open Sans"/>
                          <a:sym typeface="Open Sans"/>
                        </a:rPr>
                        <a:t>A320M </a:t>
                      </a:r>
                      <a:r>
                        <a:rPr lang="es" dirty="0" err="1">
                          <a:latin typeface="Open Sans"/>
                          <a:ea typeface="Open Sans"/>
                          <a:cs typeface="Open Sans"/>
                          <a:sym typeface="Open Sans"/>
                        </a:rPr>
                        <a:t>Asrock</a:t>
                      </a:r>
                      <a:endParaRPr dirty="0" err="1">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rPr>
                        <a:t>DDR4 DIMM</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rPr>
                        <a:t>Disco Estado </a:t>
                      </a:r>
                      <a:r>
                        <a:rPr lang="en-US" dirty="0" err="1">
                          <a:latin typeface="Open Sans"/>
                          <a:ea typeface="Open Sans"/>
                          <a:cs typeface="Open Sans"/>
                        </a:rPr>
                        <a:t>Sólido</a:t>
                      </a:r>
                      <a:r>
                        <a:rPr lang="en-US" dirty="0">
                          <a:latin typeface="Open Sans"/>
                          <a:ea typeface="Open Sans"/>
                          <a:cs typeface="Open Sans"/>
                        </a:rPr>
                        <a:t> SSD 500GB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rPr>
                        <a:t>Tarjeta</a:t>
                      </a:r>
                      <a:r>
                        <a:rPr lang="en-US" dirty="0">
                          <a:latin typeface="Open Sans"/>
                          <a:ea typeface="Open Sans"/>
                          <a:cs typeface="Open Sans"/>
                        </a:rPr>
                        <a:t> Asus </a:t>
                      </a:r>
                      <a:r>
                        <a:rPr lang="en-US" dirty="0" err="1">
                          <a:latin typeface="Open Sans"/>
                          <a:ea typeface="Open Sans"/>
                          <a:cs typeface="Open Sans"/>
                        </a:rPr>
                        <a:t>Gtx</a:t>
                      </a:r>
                      <a:r>
                        <a:rPr lang="en-US" dirty="0">
                          <a:latin typeface="Open Sans"/>
                          <a:ea typeface="Open Sans"/>
                          <a:cs typeface="Open Sans"/>
                        </a:rPr>
                        <a:t> 1050 </a:t>
                      </a:r>
                      <a:r>
                        <a:rPr lang="en-US" dirty="0" err="1">
                          <a:latin typeface="Open Sans"/>
                          <a:ea typeface="Open Sans"/>
                          <a:cs typeface="Open Sans"/>
                        </a:rPr>
                        <a:t>Ti</a:t>
                      </a:r>
                      <a:r>
                        <a:rPr lang="en-US" dirty="0">
                          <a:latin typeface="Open Sans"/>
                          <a:ea typeface="Open Sans"/>
                          <a:cs typeface="Open Sans"/>
                        </a:rPr>
                        <a:t> 4gb Gddr5</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762561389"/>
              </p:ext>
            </p:extLst>
          </p:nvPr>
        </p:nvGraphicFramePr>
        <p:xfrm>
          <a:off x="952500" y="2114550"/>
          <a:ext cx="7239000" cy="2194410"/>
        </p:xfrm>
        <a:graphic>
          <a:graphicData uri="http://schemas.openxmlformats.org/drawingml/2006/table">
            <a:tbl>
              <a:tblPr>
                <a:noFill/>
                <a:tableStyleId>{A4482E7C-6709-446C-A173-4F1345A0BC84}</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t>Memoria Ram XPG SPECTRIX D60, 16GB, 3200 MHZ</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ASUS PRIME B350M-E</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t>Memoria Ram XPG SPECTRIX D60, 16GB, 3200 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Disco </a:t>
                      </a:r>
                      <a:r>
                        <a:rPr lang="en-US" dirty="0" err="1"/>
                        <a:t>duro</a:t>
                      </a:r>
                      <a:r>
                        <a:rPr lang="en-US" dirty="0"/>
                        <a:t> </a:t>
                      </a:r>
                      <a:r>
                        <a:rPr lang="en-US" dirty="0" err="1"/>
                        <a:t>interno</a:t>
                      </a:r>
                      <a:r>
                        <a:rPr lang="en-US" dirty="0"/>
                        <a:t> Western Digital NAS RED 3TB 3.5" 256MB 5400RPM</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t>Nvidia </a:t>
                      </a:r>
                      <a:r>
                        <a:rPr lang="en-US" dirty="0" err="1"/>
                        <a:t>Gforce</a:t>
                      </a:r>
                      <a:r>
                        <a:rPr lang="en-US" dirty="0"/>
                        <a:t> RTX 3080 10GB ASUS TUF GAMING</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3242809371"/>
              </p:ext>
            </p:extLst>
          </p:nvPr>
        </p:nvGraphicFramePr>
        <p:xfrm>
          <a:off x="952500" y="1809750"/>
          <a:ext cx="7239000" cy="2194410"/>
        </p:xfrm>
        <a:graphic>
          <a:graphicData uri="http://schemas.openxmlformats.org/drawingml/2006/table">
            <a:tbl>
              <a:tblPr>
                <a:noFill/>
                <a:tableStyleId>{A4482E7C-6709-446C-A173-4F1345A0BC84}</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rPr>
                        <a:t>Gigabyte B460m</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rPr>
                        <a:t>DDR4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n-US" dirty="0">
                          <a:latin typeface="Open Sans"/>
                          <a:ea typeface="Open Sans"/>
                          <a:cs typeface="Open Sans"/>
                        </a:rPr>
                        <a:t>Disco Estado </a:t>
                      </a:r>
                      <a:r>
                        <a:rPr lang="en-US" dirty="0" err="1">
                          <a:latin typeface="Open Sans"/>
                          <a:ea typeface="Open Sans"/>
                          <a:cs typeface="Open Sans"/>
                        </a:rPr>
                        <a:t>Sólido</a:t>
                      </a:r>
                      <a:r>
                        <a:rPr lang="en-US" dirty="0">
                          <a:latin typeface="Open Sans"/>
                          <a:ea typeface="Open Sans"/>
                          <a:cs typeface="Open Sans"/>
                        </a:rPr>
                        <a:t> </a:t>
                      </a:r>
                      <a:r>
                        <a:rPr lang="en-US" dirty="0" err="1">
                          <a:latin typeface="Open Sans"/>
                          <a:ea typeface="Open Sans"/>
                          <a:cs typeface="Open Sans"/>
                        </a:rPr>
                        <a:t>Ssd</a:t>
                      </a:r>
                      <a:r>
                        <a:rPr lang="en-US" dirty="0">
                          <a:latin typeface="Open Sans"/>
                          <a:ea typeface="Open Sans"/>
                          <a:cs typeface="Open Sans"/>
                        </a:rPr>
                        <a:t> 500gb</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rPr>
                        <a:t>GTX 1060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800394298"/>
              </p:ext>
            </p:extLst>
          </p:nvPr>
        </p:nvGraphicFramePr>
        <p:xfrm>
          <a:off x="952500" y="1809750"/>
          <a:ext cx="7239000" cy="1981050"/>
        </p:xfrm>
        <a:graphic>
          <a:graphicData uri="http://schemas.openxmlformats.org/drawingml/2006/table">
            <a:tbl>
              <a:tblPr>
                <a:noFill/>
                <a:tableStyleId>{A4482E7C-6709-446C-A173-4F1345A0BC84}</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rPr>
                        <a:t> </a:t>
                      </a:r>
                      <a:r>
                        <a:rPr lang="es" dirty="0">
                          <a:latin typeface="Open Sans"/>
                          <a:ea typeface="Open Sans"/>
                          <a:cs typeface="Open Sans"/>
                          <a:sym typeface="Open Sans"/>
                        </a:rPr>
                        <a:t>Ryzen </a:t>
                      </a:r>
                      <a:r>
                        <a:rPr lang="es" dirty="0">
                          <a:latin typeface="Open Sans"/>
                          <a:ea typeface="Open Sans"/>
                          <a:cs typeface="Open Sans"/>
                        </a:rPr>
                        <a:t>9 5900x</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Asus Rog Strix B550-f Gaming Ryzen </a:t>
                      </a:r>
                      <a:r>
                        <a:rPr lang="en-US" dirty="0" err="1"/>
                        <a:t>Wifi</a:t>
                      </a:r>
                      <a:endParaRPr dirty="0" err="1"/>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t>DDR4</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err="1"/>
                        <a:t>Sabrent's</a:t>
                      </a:r>
                      <a:r>
                        <a:rPr lang="en-US" dirty="0"/>
                        <a:t> Rocket Q 8tb</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400" b="0" i="0" u="none" strike="noStrike" noProof="0" dirty="0">
                          <a:latin typeface="Arial"/>
                        </a:rPr>
                        <a:t>2X GTX 3090 </a:t>
                      </a:r>
                      <a:r>
                        <a:rPr lang="en-US" sz="1400" b="0" i="0" u="none" strike="noStrike" noProof="0" dirty="0" err="1">
                          <a:latin typeface="Arial"/>
                        </a:rPr>
                        <a:t>en</a:t>
                      </a:r>
                      <a:r>
                        <a:rPr lang="en-US" sz="1400" b="0" i="0" u="none" strike="noStrike" noProof="0" dirty="0">
                          <a:latin typeface="Arial"/>
                        </a:rPr>
                        <a:t> SLI</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3319281105"/>
              </p:ext>
            </p:extLst>
          </p:nvPr>
        </p:nvGraphicFramePr>
        <p:xfrm>
          <a:off x="952500" y="2114550"/>
          <a:ext cx="7239000" cy="2194410"/>
        </p:xfrm>
        <a:graphic>
          <a:graphicData uri="http://schemas.openxmlformats.org/drawingml/2006/table">
            <a:tbl>
              <a:tblPr>
                <a:noFill/>
                <a:tableStyleId>{A4482E7C-6709-446C-A173-4F1345A0BC84}</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rPr>
                        <a:t>Procesador</a:t>
                      </a:r>
                      <a:r>
                        <a:rPr lang="en-US" dirty="0">
                          <a:latin typeface="Open Sans"/>
                          <a:ea typeface="Open Sans"/>
                          <a:cs typeface="Open Sans"/>
                        </a:rPr>
                        <a:t> </a:t>
                      </a:r>
                      <a:r>
                        <a:rPr lang="en-US" dirty="0" err="1">
                          <a:latin typeface="Open Sans"/>
                          <a:ea typeface="Open Sans"/>
                          <a:cs typeface="Open Sans"/>
                        </a:rPr>
                        <a:t>Amd</a:t>
                      </a:r>
                      <a:r>
                        <a:rPr lang="en-US" dirty="0">
                          <a:latin typeface="Open Sans"/>
                          <a:ea typeface="Open Sans"/>
                          <a:cs typeface="Open Sans"/>
                        </a:rPr>
                        <a:t> Ryzen 9 5900X</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rPr>
                        <a:t>ASRock X570 Phantom Gaming </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rPr>
                        <a:t>DDR5</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rPr>
                        <a:t>Disco </a:t>
                      </a:r>
                      <a:r>
                        <a:rPr lang="en-US" dirty="0" err="1">
                          <a:latin typeface="Open Sans"/>
                          <a:ea typeface="Open Sans"/>
                          <a:cs typeface="Open Sans"/>
                        </a:rPr>
                        <a:t>Ssd</a:t>
                      </a:r>
                      <a:r>
                        <a:rPr lang="en-US" dirty="0">
                          <a:latin typeface="Open Sans"/>
                          <a:ea typeface="Open Sans"/>
                          <a:cs typeface="Open Sans"/>
                        </a:rPr>
                        <a:t> Samsung 980 2tb </a:t>
                      </a:r>
                      <a:r>
                        <a:rPr lang="en-US" dirty="0" err="1">
                          <a:latin typeface="Open Sans"/>
                          <a:ea typeface="Open Sans"/>
                          <a:cs typeface="Open Sans"/>
                        </a:rPr>
                        <a:t>Nvme</a:t>
                      </a:r>
                      <a:r>
                        <a:rPr lang="en-US" dirty="0">
                          <a:latin typeface="Open Sans"/>
                          <a:ea typeface="Open Sans"/>
                          <a:cs typeface="Open Sans"/>
                        </a:rPr>
                        <a:t> M2 x2</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rPr>
                        <a:t>Tarjeta</a:t>
                      </a:r>
                      <a:r>
                        <a:rPr lang="en-US" dirty="0">
                          <a:latin typeface="Open Sans"/>
                          <a:ea typeface="Open Sans"/>
                          <a:cs typeface="Open Sans"/>
                        </a:rPr>
                        <a:t> de video Nvidia Asus Turbo GeForce RTX 20 Series RTX 2060 TURBO</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127</cp:revision>
  <dcterms:modified xsi:type="dcterms:W3CDTF">2021-11-06T02:50:11Z</dcterms:modified>
</cp:coreProperties>
</file>