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w8e9PhyViOgc63RKWDGJilQS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640C9-1B7F-4371-B4BE-53851425B263}">
  <a:tblStyle styleId="{507640C9-1B7F-4371-B4BE-53851425B26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2eb74ed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052eb74ed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sz="1500" b="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>
            <p:extLst>
              <p:ext uri="{D42A27DB-BD31-4B8C-83A1-F6EECF244321}">
                <p14:modId xmlns:p14="http://schemas.microsoft.com/office/powerpoint/2010/main" val="2434682674"/>
              </p:ext>
            </p:extLst>
          </p:nvPr>
        </p:nvGraphicFramePr>
        <p:xfrm>
          <a:off x="879231" y="1429166"/>
          <a:ext cx="7195848" cy="3241520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176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Zoom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s-CO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TCP: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80, 443,8801,8801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UDP: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3478, 3479, 8801, 880</a:t>
                      </a:r>
                      <a:endParaRPr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Discord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s" sz="1050" b="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s" sz="1050" b="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/>
                        <a:t>TCP:</a:t>
                      </a:r>
                      <a:r>
                        <a:rPr lang="es" sz="1050" dirty="0"/>
                        <a:t> 443</a:t>
                      </a:r>
                      <a:endParaRPr sz="105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/>
                        <a:t>UDP:</a:t>
                      </a:r>
                      <a:r>
                        <a:rPr lang="es" sz="1050" dirty="0"/>
                        <a:t> 45000 - 60000</a:t>
                      </a:r>
                      <a:endParaRPr sz="105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Google Meet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s-CO" sz="105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-MX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 de salida: </a:t>
                      </a:r>
                      <a:r>
                        <a:rPr lang="es-MX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19302-19309 ( para el flujo de datos multimedia).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MX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 y TCP: </a:t>
                      </a:r>
                      <a:r>
                        <a:rPr lang="es-MX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 de salida para el tráfico web o de procesos de autenticación de usuarios.</a:t>
                      </a:r>
                      <a:endParaRPr sz="105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WhatsApp Web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TCP: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5222, 5223, 5228 y 524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UDP: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3478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229281227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MySQL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rgbClr val="434343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Su puerto por defecto es el 3306.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Git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rgbClr val="434343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9418: Escucha por un puerto,</a:t>
                      </a:r>
                      <a:endParaRPr sz="1600" b="1" u="none" strike="noStrike" cap="none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Secure Sockets Layer (SSL)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rgbClr val="434343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Su puerto por defecto es el 443.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HTTP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 dirty="0">
                        <a:solidFill>
                          <a:srgbClr val="434343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Su puerto por defecto es el 80.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899050" y="24442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786" y="101178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599" y="969859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7436" y="1027259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3611" y="1048949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91307" y="13480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>
            <p:extLst>
              <p:ext uri="{D42A27DB-BD31-4B8C-83A1-F6EECF244321}">
                <p14:modId xmlns:p14="http://schemas.microsoft.com/office/powerpoint/2010/main" val="3443339117"/>
              </p:ext>
            </p:extLst>
          </p:nvPr>
        </p:nvGraphicFramePr>
        <p:xfrm>
          <a:off x="791307" y="762409"/>
          <a:ext cx="7274979" cy="4041620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1845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sym typeface="Rajdhani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Puertos: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 22, 443, 3389, 18083.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Puertos 49152-65534: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son configurables.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VPN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dirty="0">
                          <a:sym typeface="Roboto"/>
                        </a:rPr>
                        <a:t>PPTP: usa TCP puerto 1723.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dirty="0">
                          <a:sym typeface="Roboto"/>
                        </a:rPr>
                        <a:t>L2TP: TCP - puerto 1701, UDP – puerto 500, 4500.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dirty="0">
                          <a:sym typeface="Roboto"/>
                        </a:rPr>
                        <a:t>IPSec: UDP- puertos 500, 4500.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dirty="0">
                          <a:sym typeface="Roboto"/>
                        </a:rPr>
                        <a:t>OpenVPN : TCP: 1194, 443. UDP: 1194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dirty="0">
                          <a:sym typeface="Roboto"/>
                        </a:rPr>
                        <a:t>IKEv2 –UDP puertos 500, 4500.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050" dirty="0">
                          <a:sym typeface="Roboto"/>
                        </a:rPr>
                        <a:t>SSTP: TCP puertos 443. </a:t>
                      </a:r>
                      <a:endParaRPr sz="1050" dirty="0"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Rajdhani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050" dirty="0"/>
                        <a:t>Si bien el tráfico de correo entrante generalmente usa el puerto 25.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050" dirty="0"/>
                        <a:t>También para acceder a su buzón de correo a través de Outlook Web Access (OWA) se conectan a un servidor de Microsoft Exchange a través de los puertos 80 (TCP) y 443 (TCP)..</a:t>
                      </a:r>
                      <a:endParaRPr lang="en-US" sz="1050" dirty="0"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Rajdhani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FTP es un servicio inusual en el sentido de que utiliza dos puertos, un puerto de 'datos' y un puerto de 'comando. El puerto 21 para el puerto de comando y el puerto 20 para el puerto de datos.</a:t>
                      </a:r>
                      <a:endParaRPr sz="1050" b="1" i="0" u="none" strike="noStrike" cap="none" dirty="0">
                        <a:solidFill>
                          <a:srgbClr val="434343"/>
                        </a:solidFill>
                        <a:latin typeface="Arial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825" y="1520281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0050" y="1632838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l="29648" r="32257" b="9460"/>
          <a:stretch/>
        </p:blipFill>
        <p:spPr>
          <a:xfrm>
            <a:off x="4981425" y="1240800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2475" y="1471137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>
            <p:extLst>
              <p:ext uri="{D42A27DB-BD31-4B8C-83A1-F6EECF244321}">
                <p14:modId xmlns:p14="http://schemas.microsoft.com/office/powerpoint/2010/main" val="2655271091"/>
              </p:ext>
            </p:extLst>
          </p:nvPr>
        </p:nvGraphicFramePr>
        <p:xfrm>
          <a:off x="952500" y="1234925"/>
          <a:ext cx="7239000" cy="3081500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Microsoft Word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23419: </a:t>
                      </a:r>
                      <a:r>
                        <a:rPr lang="es" sz="1050" dirty="0">
                          <a:latin typeface="+mj-lt"/>
                        </a:rPr>
                        <a:t>La configuración de Escritorio Remoto de World Office, emplea el servicio de Microsoft Windows. </a:t>
                      </a:r>
                      <a:endParaRPr sz="1050" dirty="0">
                        <a:latin typeface="+mj-l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Skype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+mj-lt"/>
                          <a:cs typeface="Arial"/>
                          <a:sym typeface="Arial"/>
                        </a:rPr>
                        <a:t>UDP: </a:t>
                      </a:r>
                      <a:r>
                        <a:rPr lang="es" sz="1050" dirty="0">
                          <a:latin typeface="+mj-lt"/>
                        </a:rPr>
                        <a:t>3478, 3479, 3480, 3481 TCP: 443, 80</a:t>
                      </a:r>
                      <a:endParaRPr sz="1050" dirty="0">
                        <a:latin typeface="+mj-l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Epic Games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>
                          <a:latin typeface="+mj-lt"/>
                          <a:sym typeface="Montserrat"/>
                        </a:rPr>
                        <a:t>Puertos: </a:t>
                      </a:r>
                      <a:r>
                        <a:rPr lang="es" sz="1050" dirty="0">
                          <a:latin typeface="+mj-lt"/>
                          <a:sym typeface="Montserrat"/>
                        </a:rPr>
                        <a:t>80, 433, 443, 3478, 3479, 5060, 5062, 5222, 6250, y 12000-65000.</a:t>
                      </a:r>
                      <a:endParaRPr sz="1050" dirty="0">
                        <a:latin typeface="+mj-l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>
                        <a:latin typeface="+mj-l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  <a:sym typeface="Montserra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FIFA 21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>
                          <a:latin typeface="+mj-lt"/>
                        </a:rPr>
                        <a:t>TCP: </a:t>
                      </a:r>
                      <a:r>
                        <a:rPr lang="es" sz="1050" dirty="0">
                          <a:latin typeface="+mj-lt"/>
                        </a:rPr>
                        <a:t>1935, 3478-3480, 3659, 10000-10099, 42127. 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>
                          <a:latin typeface="+mj-lt"/>
                        </a:rPr>
                        <a:t>UDP:</a:t>
                      </a:r>
                      <a:r>
                        <a:rPr lang="es" sz="1050" dirty="0">
                          <a:latin typeface="+mj-lt"/>
                        </a:rPr>
                        <a:t> 3074, 3478-3479, 3659, 6000.</a:t>
                      </a:r>
                      <a:endParaRPr sz="1050" dirty="0">
                        <a:latin typeface="+mj-l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>
                        <a:latin typeface="+mj-lt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14" y="70805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8834" y="708054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9519" y="658638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429550" y="666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>
            <p:extLst>
              <p:ext uri="{D42A27DB-BD31-4B8C-83A1-F6EECF244321}">
                <p14:modId xmlns:p14="http://schemas.microsoft.com/office/powerpoint/2010/main" val="1464968326"/>
              </p:ext>
            </p:extLst>
          </p:nvPr>
        </p:nvGraphicFramePr>
        <p:xfrm>
          <a:off x="1351941" y="708054"/>
          <a:ext cx="6440118" cy="3458225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214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Spotify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sz="1050" dirty="0"/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/>
                        <a:t>TCP 4070</a:t>
                      </a:r>
                      <a:r>
                        <a:rPr lang="es" sz="1050" dirty="0"/>
                        <a:t>: para conectarse a sus servidores en la aplicación de escritorio</a:t>
                      </a:r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/>
                        <a:t>Puertos 443 y 80: </a:t>
                      </a:r>
                      <a:r>
                        <a:rPr lang="es" sz="1050" dirty="0"/>
                        <a:t>se deben usar los puertos web comunes fallan. </a:t>
                      </a:r>
                      <a:endParaRPr sz="1050" dirty="0"/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05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TeamViewer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s"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TCP: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Puerto 5938, 443, 80.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UDP: </a:t>
                      </a: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Puerto 5938.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Netflix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s-CO" sz="1050" dirty="0"/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sz="105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El servicio utiliza protocolos de sesión HTTP y HTTPS (SSL-443) a la CDN de netflix.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2eb74ed4_4_0"/>
          <p:cNvSpPr txBox="1"/>
          <p:nvPr/>
        </p:nvSpPr>
        <p:spPr>
          <a:xfrm>
            <a:off x="1157300" y="279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0" name="Google Shape;150;g1052eb74ed4_4_0"/>
          <p:cNvGraphicFramePr/>
          <p:nvPr>
            <p:extLst>
              <p:ext uri="{D42A27DB-BD31-4B8C-83A1-F6EECF244321}">
                <p14:modId xmlns:p14="http://schemas.microsoft.com/office/powerpoint/2010/main" val="1042400247"/>
              </p:ext>
            </p:extLst>
          </p:nvPr>
        </p:nvGraphicFramePr>
        <p:xfrm>
          <a:off x="1649669" y="1388637"/>
          <a:ext cx="5429250" cy="2954763"/>
        </p:xfrm>
        <a:graphic>
          <a:graphicData uri="http://schemas.openxmlformats.org/drawingml/2006/table">
            <a:tbl>
              <a:tblPr>
                <a:noFill/>
                <a:tableStyleId>{507640C9-1B7F-4371-B4BE-53851425B263}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Xbox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>
                          <a:solidFill>
                            <a:schemeClr val="tx1"/>
                          </a:solidFill>
                        </a:rPr>
                        <a:t>UDP: </a:t>
                      </a:r>
                      <a:r>
                        <a:rPr lang="es" sz="1050" dirty="0">
                          <a:solidFill>
                            <a:schemeClr val="tx1"/>
                          </a:solidFill>
                        </a:rPr>
                        <a:t>Puerto 53, 500, 3544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>
                          <a:solidFill>
                            <a:schemeClr val="tx1"/>
                          </a:solidFill>
                        </a:rPr>
                        <a:t>TCP: </a:t>
                      </a:r>
                      <a:r>
                        <a:rPr lang="es" sz="1050" dirty="0">
                          <a:solidFill>
                            <a:schemeClr val="tx1"/>
                          </a:solidFill>
                        </a:rPr>
                        <a:t>Puerto 53, 80 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Prime Video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cs typeface="Rajdhan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" sz="1050" b="1" dirty="0"/>
                        <a:t>UDP &amp; TCP: </a:t>
                      </a:r>
                      <a:r>
                        <a:rPr lang="es" sz="1050" dirty="0"/>
                        <a:t>Puerto 443</a:t>
                      </a:r>
                      <a:endParaRPr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5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>HTTPS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s-MX" sz="1050" dirty="0"/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Su puerto por defecto corresponde al 443.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1" name="Google Shape;151;g1052eb74ed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44" y="1574612"/>
            <a:ext cx="1584399" cy="8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052eb74ed4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806" y="1388625"/>
            <a:ext cx="1405325" cy="14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4;p7">
            <a:extLst>
              <a:ext uri="{FF2B5EF4-FFF2-40B4-BE49-F238E27FC236}">
                <a16:creationId xmlns:a16="http://schemas.microsoft.com/office/drawing/2014/main" id="{EC30607B-DD43-4EC8-9A16-5A00DD7856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594" y="1676712"/>
            <a:ext cx="1481833" cy="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Presentación en pantalla (16:9)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Open Sans Light</vt:lpstr>
      <vt:lpstr>Open Sans SemiBold</vt:lpstr>
      <vt:lpstr>Rajdhani</vt:lpstr>
      <vt:lpstr>Roboto</vt:lpstr>
      <vt:lpstr>Arial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Sussana Lozano</cp:lastModifiedBy>
  <cp:revision>1</cp:revision>
  <dcterms:modified xsi:type="dcterms:W3CDTF">2021-12-04T03:41:28Z</dcterms:modified>
</cp:coreProperties>
</file>