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D091B-56BC-478B-AB69-E0904F5C73BE}">
  <a:tblStyle styleId="{252D091B-56BC-478B-AB69-E0904F5C73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659178738"/>
              </p:ext>
            </p:extLst>
          </p:nvPr>
        </p:nvGraphicFramePr>
        <p:xfrm>
          <a:off x="952500" y="1809750"/>
          <a:ext cx="7239000" cy="1584840"/>
        </p:xfrm>
        <a:graphic>
          <a:graphicData uri="http://schemas.openxmlformats.org/drawingml/2006/table">
            <a:tbl>
              <a:tblPr>
                <a:noFill/>
                <a:tableStyleId>{252D091B-56BC-478B-AB69-E0904F5C73BE}</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t>ASUS H110M-K micro ATX LGA1151</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dirty="0">
                          <a:effectLst/>
                          <a:latin typeface="inherit"/>
                        </a:rPr>
                        <a:t>Kingston </a:t>
                      </a:r>
                      <a:r>
                        <a:rPr lang="es-CO" dirty="0" err="1">
                          <a:effectLst/>
                          <a:latin typeface="inherit"/>
                        </a:rPr>
                        <a:t>ValueRAM</a:t>
                      </a:r>
                      <a:r>
                        <a:rPr lang="es-CO" dirty="0">
                          <a:effectLst/>
                          <a:latin typeface="inherit"/>
                        </a:rPr>
                        <a:t> 8 GB (1 x 8 GB) DDR4-2666 CL19 </a:t>
                      </a:r>
                      <a:r>
                        <a:rPr lang="es-CO" dirty="0" err="1">
                          <a:effectLst/>
                          <a:latin typeface="inherit"/>
                        </a:rPr>
                        <a:t>Memory</a:t>
                      </a:r>
                      <a:endParaRPr lang="es-CO" dirty="0">
                        <a:effectLst/>
                        <a:latin typeface="inheri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r>
                        <a:rPr lang="en-US" dirty="0">
                          <a:effectLst/>
                          <a:latin typeface="inherit"/>
                        </a:rPr>
                        <a:t>Western Digital Blue 500 GB 2.5" Solid State Drive</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376028911"/>
              </p:ext>
            </p:extLst>
          </p:nvPr>
        </p:nvGraphicFramePr>
        <p:xfrm>
          <a:off x="952500" y="1809750"/>
          <a:ext cx="7239000" cy="1584840"/>
        </p:xfrm>
        <a:graphic>
          <a:graphicData uri="http://schemas.openxmlformats.org/drawingml/2006/table">
            <a:tbl>
              <a:tblPr>
                <a:noFill/>
                <a:tableStyleId>{252D091B-56BC-478B-AB69-E0904F5C73BE}</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MSI B450 TOMAHAWK MAX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dirty="0">
                          <a:effectLst/>
                          <a:latin typeface="inherit"/>
                        </a:rPr>
                        <a:t>Kingston </a:t>
                      </a:r>
                      <a:r>
                        <a:rPr lang="es-CO" dirty="0" err="1">
                          <a:effectLst/>
                          <a:latin typeface="inherit"/>
                        </a:rPr>
                        <a:t>ValueRAM</a:t>
                      </a:r>
                      <a:r>
                        <a:rPr lang="es-CO" dirty="0">
                          <a:effectLst/>
                          <a:latin typeface="inherit"/>
                        </a:rPr>
                        <a:t> 8 GB (1 x 8 GB) DDR4-2666 CL19 </a:t>
                      </a:r>
                      <a:r>
                        <a:rPr lang="es-CO" dirty="0" err="1">
                          <a:effectLst/>
                          <a:latin typeface="inherit"/>
                        </a:rPr>
                        <a:t>Memory</a:t>
                      </a:r>
                      <a:endParaRPr lang="es-CO" dirty="0">
                        <a:effectLst/>
                        <a:latin typeface="inheri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Western Digital Blue 500 GB M.2-2280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2020037780"/>
              </p:ext>
            </p:extLst>
          </p:nvPr>
        </p:nvGraphicFramePr>
        <p:xfrm>
          <a:off x="952500" y="2114550"/>
          <a:ext cx="7239000" cy="1798200"/>
        </p:xfrm>
        <a:graphic>
          <a:graphicData uri="http://schemas.openxmlformats.org/drawingml/2006/table">
            <a:tbl>
              <a:tblPr>
                <a:noFill/>
                <a:tableStyleId>{252D091B-56BC-478B-AB69-E0904F5C73BE}</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dirty="0">
                          <a:effectLst/>
                          <a:latin typeface="inherit"/>
                        </a:rPr>
                        <a:t>AMD Ryzen 3 3300X 3.8 GHz Quad-Core Processor</a:t>
                      </a: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ASRock B450M Pro4 Micro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CO" dirty="0" err="1">
                          <a:effectLst/>
                          <a:latin typeface="inherit"/>
                        </a:rPr>
                        <a:t>Corsair</a:t>
                      </a:r>
                      <a:r>
                        <a:rPr lang="es-CO" dirty="0">
                          <a:effectLst/>
                          <a:latin typeface="inherit"/>
                        </a:rPr>
                        <a:t> </a:t>
                      </a:r>
                      <a:r>
                        <a:rPr lang="es-CO" dirty="0" err="1">
                          <a:effectLst/>
                          <a:latin typeface="inherit"/>
                        </a:rPr>
                        <a:t>Vengeance</a:t>
                      </a:r>
                      <a:r>
                        <a:rPr lang="es-CO" dirty="0">
                          <a:effectLst/>
                          <a:latin typeface="inherit"/>
                        </a:rPr>
                        <a:t> LPX 16 GB (2 x 8 GB) DDR4-3200 CL16 </a:t>
                      </a:r>
                      <a:r>
                        <a:rPr lang="es-CO" dirty="0" err="1">
                          <a:effectLst/>
                          <a:latin typeface="inherit"/>
                        </a:rPr>
                        <a:t>Memory</a:t>
                      </a:r>
                      <a:endParaRPr lang="es-CO" dirty="0">
                        <a:effectLst/>
                        <a:latin typeface="inherit"/>
                      </a:endParaRPr>
                    </a:p>
                  </a:txBody>
                  <a:tcPr anchor="ctr">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ADATA XPG SX8200 Pro 256 GB M.2-2280 NVME Solid </a:t>
                      </a:r>
                      <a:r>
                        <a:rPr lang="es-CO" dirty="0" err="1">
                          <a:latin typeface="Open Sans"/>
                          <a:ea typeface="Open Sans"/>
                          <a:cs typeface="Open Sans"/>
                          <a:sym typeface="Open Sans"/>
                        </a:rPr>
                        <a:t>State</a:t>
                      </a:r>
                      <a:r>
                        <a:rPr lang="es-CO" dirty="0">
                          <a:latin typeface="Open Sans"/>
                          <a:ea typeface="Open Sans"/>
                          <a:cs typeface="Open Sans"/>
                          <a:sym typeface="Open Sans"/>
                        </a:rPr>
                        <a:t>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760886072"/>
              </p:ext>
            </p:extLst>
          </p:nvPr>
        </p:nvGraphicFramePr>
        <p:xfrm>
          <a:off x="952500" y="1809750"/>
          <a:ext cx="7239000" cy="2313725"/>
        </p:xfrm>
        <a:graphic>
          <a:graphicData uri="http://schemas.openxmlformats.org/drawingml/2006/table">
            <a:tbl>
              <a:tblPr>
                <a:noFill/>
                <a:tableStyleId>{252D091B-56BC-478B-AB69-E0904F5C73BE}</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latin typeface="Open Sans"/>
                          <a:ea typeface="Open Sans"/>
                          <a:cs typeface="Open Sans"/>
                          <a:sym typeface="Open Sans"/>
                        </a:rPr>
                        <a:t>Intel Core i5-9600K 3.7 GHz 6-Core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ASRock B365 Phantom Gaming 4 ATX LGA1151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Crucial </a:t>
                      </a:r>
                      <a:r>
                        <a:rPr lang="es-CO" dirty="0" err="1">
                          <a:latin typeface="Open Sans"/>
                          <a:ea typeface="Open Sans"/>
                          <a:cs typeface="Open Sans"/>
                          <a:sym typeface="Open Sans"/>
                        </a:rPr>
                        <a:t>Ballistix</a:t>
                      </a:r>
                      <a:r>
                        <a:rPr lang="es-CO" dirty="0">
                          <a:latin typeface="Open Sans"/>
                          <a:ea typeface="Open Sans"/>
                          <a:cs typeface="Open Sans"/>
                          <a:sym typeface="Open Sans"/>
                        </a:rPr>
                        <a:t> 16 GB (2 x 8 GB) DDR4-3600 CL16 </a:t>
                      </a:r>
                      <a:r>
                        <a:rPr lang="es-CO"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fontAlgn="ctr"/>
                      <a:r>
                        <a:rPr lang="en-US" dirty="0">
                          <a:effectLst/>
                          <a:latin typeface="inherit"/>
                        </a:rPr>
                        <a:t>Crucial P2 1 TB M.2-2280 NVME Solid State Drive</a:t>
                      </a:r>
                    </a:p>
                  </a:txBody>
                  <a:tcPr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557800139"/>
              </p:ext>
            </p:extLst>
          </p:nvPr>
        </p:nvGraphicFramePr>
        <p:xfrm>
          <a:off x="952500" y="1809750"/>
          <a:ext cx="7239000" cy="2194410"/>
        </p:xfrm>
        <a:graphic>
          <a:graphicData uri="http://schemas.openxmlformats.org/drawingml/2006/table">
            <a:tbl>
              <a:tblPr>
                <a:noFill/>
                <a:tableStyleId>{252D091B-56BC-478B-AB69-E0904F5C73BE}</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AMD Ryzen 5 3600 3.6 GHz 6-Core </a:t>
                      </a:r>
                      <a:r>
                        <a:rPr lang="es-CO" dirty="0" err="1">
                          <a:latin typeface="Open Sans"/>
                          <a:ea typeface="Open Sans"/>
                          <a:cs typeface="Open Sans"/>
                          <a:sym typeface="Open Sans"/>
                        </a:rPr>
                        <a:t>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Crucial </a:t>
                      </a:r>
                      <a:r>
                        <a:rPr lang="es-CO" dirty="0" err="1">
                          <a:latin typeface="Open Sans"/>
                          <a:ea typeface="Open Sans"/>
                          <a:cs typeface="Open Sans"/>
                          <a:sym typeface="Open Sans"/>
                        </a:rPr>
                        <a:t>Ballistix</a:t>
                      </a:r>
                      <a:r>
                        <a:rPr lang="es-CO" dirty="0">
                          <a:latin typeface="Open Sans"/>
                          <a:ea typeface="Open Sans"/>
                          <a:cs typeface="Open Sans"/>
                          <a:sym typeface="Open Sans"/>
                        </a:rPr>
                        <a:t> 16 GB (2 x 8 GB) DDR4-3600 CL16 </a:t>
                      </a:r>
                      <a:r>
                        <a:rPr lang="es-CO"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Samsung 970 Evo Plus 500 GB M.2-2280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PowerColor</a:t>
                      </a:r>
                      <a:r>
                        <a:rPr lang="es-CO" dirty="0">
                          <a:latin typeface="Open Sans"/>
                          <a:ea typeface="Open Sans"/>
                          <a:cs typeface="Open Sans"/>
                          <a:sym typeface="Open Sans"/>
                        </a:rPr>
                        <a:t> Radeon RX 550 - 512 4 GB Red Dragon Video </a:t>
                      </a:r>
                      <a:r>
                        <a:rPr lang="es-CO" dirty="0" err="1">
                          <a:latin typeface="Open Sans"/>
                          <a:ea typeface="Open Sans"/>
                          <a:cs typeface="Open Sans"/>
                          <a:sym typeface="Open Sans"/>
                        </a:rPr>
                        <a:t>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219310699"/>
              </p:ext>
            </p:extLst>
          </p:nvPr>
        </p:nvGraphicFramePr>
        <p:xfrm>
          <a:off x="952500" y="2114550"/>
          <a:ext cx="7239000" cy="2621130"/>
        </p:xfrm>
        <a:graphic>
          <a:graphicData uri="http://schemas.openxmlformats.org/drawingml/2006/table">
            <a:tbl>
              <a:tblPr>
                <a:noFill/>
                <a:tableStyleId>{252D091B-56BC-478B-AB69-E0904F5C73BE}</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latin typeface="Open Sans"/>
                          <a:ea typeface="Open Sans"/>
                          <a:cs typeface="Open Sans"/>
                          <a:sym typeface="Open Sans"/>
                        </a:rPr>
                        <a:t>AMD Ryzen 5 3600 3.6 GHz 6-Core </a:t>
                      </a:r>
                      <a:r>
                        <a:rPr lang="es-CO" dirty="0" err="1">
                          <a:latin typeface="Open Sans"/>
                          <a:ea typeface="Open Sans"/>
                          <a:cs typeface="Open Sans"/>
                          <a:sym typeface="Open Sans"/>
                        </a:rPr>
                        <a:t>Processor</a:t>
                      </a:r>
                      <a:endParaRPr lang="es-CO" dirty="0">
                        <a:latin typeface="Open Sans"/>
                        <a:ea typeface="Open Sans"/>
                        <a:cs typeface="Open Sans"/>
                        <a:sym typeface="Open Sans"/>
                      </a:endParaRP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t>MSI B550M PRO-VDH WIFI Micro ATX AM4 </a:t>
                      </a:r>
                      <a:r>
                        <a:rPr lang="es-CO" dirty="0" err="1"/>
                        <a:t>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latin typeface="Open Sans"/>
                          <a:ea typeface="Open Sans"/>
                          <a:cs typeface="Open Sans"/>
                          <a:sym typeface="Open Sans"/>
                        </a:rPr>
                        <a:t>Crucial </a:t>
                      </a:r>
                      <a:r>
                        <a:rPr lang="es-CO" dirty="0" err="1">
                          <a:latin typeface="Open Sans"/>
                          <a:ea typeface="Open Sans"/>
                          <a:cs typeface="Open Sans"/>
                          <a:sym typeface="Open Sans"/>
                        </a:rPr>
                        <a:t>Ballistix</a:t>
                      </a:r>
                      <a:r>
                        <a:rPr lang="es-CO" dirty="0">
                          <a:latin typeface="Open Sans"/>
                          <a:ea typeface="Open Sans"/>
                          <a:cs typeface="Open Sans"/>
                          <a:sym typeface="Open Sans"/>
                        </a:rPr>
                        <a:t> 16 GB (2 x 8 GB) DDR4-3600 CL16 </a:t>
                      </a:r>
                      <a:r>
                        <a:rPr lang="es-CO" dirty="0" err="1">
                          <a:latin typeface="Open Sans"/>
                          <a:ea typeface="Open Sans"/>
                          <a:cs typeface="Open Sans"/>
                          <a:sym typeface="Open Sans"/>
                        </a:rPr>
                        <a:t>Memory</a:t>
                      </a:r>
                      <a:endParaRPr lang="es-CO" dirty="0">
                        <a:latin typeface="Open Sans"/>
                        <a:ea typeface="Open Sans"/>
                        <a:cs typeface="Open Sans"/>
                        <a:sym typeface="Open Sans"/>
                      </a:endParaRP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Samsung 970 EVO Plus 2 TB M.2-2280 NVME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err="1">
                          <a:latin typeface="Open Sans"/>
                          <a:ea typeface="Open Sans"/>
                          <a:cs typeface="Open Sans"/>
                          <a:sym typeface="Open Sans"/>
                        </a:rPr>
                        <a:t>PowerColor</a:t>
                      </a:r>
                      <a:r>
                        <a:rPr lang="es-CO" dirty="0">
                          <a:latin typeface="Open Sans"/>
                          <a:ea typeface="Open Sans"/>
                          <a:cs typeface="Open Sans"/>
                          <a:sym typeface="Open Sans"/>
                        </a:rPr>
                        <a:t> Radeon RX 550 - 512 4 GB Red Dragon Video </a:t>
                      </a:r>
                      <a:r>
                        <a:rPr lang="es-CO" dirty="0" err="1">
                          <a:latin typeface="Open Sans"/>
                          <a:ea typeface="Open Sans"/>
                          <a:cs typeface="Open Sans"/>
                          <a:sym typeface="Open Sans"/>
                        </a:rPr>
                        <a:t>Card</a:t>
                      </a:r>
                      <a:endParaRPr lang="es-CO" dirty="0">
                        <a:latin typeface="Open Sans"/>
                        <a:ea typeface="Open Sans"/>
                        <a:cs typeface="Open Sans"/>
                        <a:sym typeface="Open Sans"/>
                      </a:endParaRP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518555440"/>
              </p:ext>
            </p:extLst>
          </p:nvPr>
        </p:nvGraphicFramePr>
        <p:xfrm>
          <a:off x="952500" y="1809750"/>
          <a:ext cx="7239000" cy="2621130"/>
        </p:xfrm>
        <a:graphic>
          <a:graphicData uri="http://schemas.openxmlformats.org/drawingml/2006/table">
            <a:tbl>
              <a:tblPr>
                <a:noFill/>
                <a:tableStyleId>{252D091B-56BC-478B-AB69-E0904F5C73BE}</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MSI MAG B560 TOMAHAWK WIFI ATX LGA1200 </a:t>
                      </a:r>
                      <a:r>
                        <a:rPr lang="es-CO"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G.Skill</a:t>
                      </a:r>
                      <a:r>
                        <a:rPr lang="es-CO" dirty="0">
                          <a:latin typeface="Open Sans"/>
                          <a:ea typeface="Open Sans"/>
                          <a:cs typeface="Open Sans"/>
                          <a:sym typeface="Open Sans"/>
                        </a:rPr>
                        <a:t> Trident Z Neo 32 GB (2 x 16 GB) DDR4-3600 CL16 </a:t>
                      </a:r>
                      <a:r>
                        <a:rPr lang="es-CO"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Gigabyte AORUS Gen4 1 TB M.2-2280 NVME Solid </a:t>
                      </a:r>
                      <a:r>
                        <a:rPr lang="es-CO" dirty="0" err="1">
                          <a:latin typeface="Open Sans"/>
                          <a:ea typeface="Open Sans"/>
                          <a:cs typeface="Open Sans"/>
                          <a:sym typeface="Open Sans"/>
                        </a:rPr>
                        <a:t>State</a:t>
                      </a:r>
                      <a:r>
                        <a:rPr lang="es-CO" dirty="0">
                          <a:latin typeface="Open Sans"/>
                          <a:ea typeface="Open Sans"/>
                          <a:cs typeface="Open Sans"/>
                          <a:sym typeface="Open Sans"/>
                        </a:rPr>
                        <a:t>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MSI GeForce GTX 1660 SUPER 6 GB GAMING X Video </a:t>
                      </a:r>
                      <a:r>
                        <a:rPr lang="es-CO" dirty="0" err="1">
                          <a:latin typeface="Open Sans"/>
                          <a:ea typeface="Open Sans"/>
                          <a:cs typeface="Open Sans"/>
                          <a:sym typeface="Open Sans"/>
                        </a:rPr>
                        <a:t>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566493255"/>
              </p:ext>
            </p:extLst>
          </p:nvPr>
        </p:nvGraphicFramePr>
        <p:xfrm>
          <a:off x="952500" y="1809750"/>
          <a:ext cx="7239000" cy="2194410"/>
        </p:xfrm>
        <a:graphic>
          <a:graphicData uri="http://schemas.openxmlformats.org/drawingml/2006/table">
            <a:tbl>
              <a:tblPr>
                <a:noFill/>
                <a:tableStyleId>{252D091B-56BC-478B-AB69-E0904F5C73BE}</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MSI B550-A PRO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t>G.Skill</a:t>
                      </a:r>
                      <a:r>
                        <a:rPr lang="es-CO" dirty="0"/>
                        <a:t> Trident Z Neo 32 GB (2 x 16 GB) DDR4-3600 CL16 </a:t>
                      </a:r>
                      <a:r>
                        <a:rPr lang="es-CO" dirty="0" err="1"/>
                        <a:t>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t>Gigabyte AORUS Gen4 1 TB M.2-2280 NVME Solid </a:t>
                      </a:r>
                      <a:r>
                        <a:rPr lang="es-CO" dirty="0" err="1"/>
                        <a:t>State</a:t>
                      </a:r>
                      <a:r>
                        <a:rPr lang="es-CO" dirty="0"/>
                        <a:t>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Asus Radeon RX 6600 XT 8 GB DUAL OC Video </a:t>
                      </a:r>
                      <a:r>
                        <a:rPr lang="es-CO" dirty="0" err="1"/>
                        <a:t>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578139202"/>
              </p:ext>
            </p:extLst>
          </p:nvPr>
        </p:nvGraphicFramePr>
        <p:xfrm>
          <a:off x="952500" y="2114550"/>
          <a:ext cx="7239000" cy="1981050"/>
        </p:xfrm>
        <a:graphic>
          <a:graphicData uri="http://schemas.openxmlformats.org/drawingml/2006/table">
            <a:tbl>
              <a:tblPr>
                <a:noFill/>
                <a:tableStyleId>{252D091B-56BC-478B-AB69-E0904F5C73BE}</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AMD </a:t>
                      </a:r>
                      <a:r>
                        <a:rPr lang="en-US" dirty="0" err="1">
                          <a:latin typeface="Open Sans"/>
                          <a:ea typeface="Open Sans"/>
                          <a:cs typeface="Open Sans"/>
                          <a:sym typeface="Open Sans"/>
                        </a:rPr>
                        <a:t>Threadripper</a:t>
                      </a:r>
                      <a:r>
                        <a:rPr lang="en-US" dirty="0">
                          <a:latin typeface="Open Sans"/>
                          <a:ea typeface="Open Sans"/>
                          <a:cs typeface="Open Sans"/>
                          <a:sym typeface="Open Sans"/>
                        </a:rPr>
                        <a:t> 2920X 3.5 GHz 12-Core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ASRock X399 </a:t>
                      </a:r>
                      <a:r>
                        <a:rPr lang="en-US" dirty="0" err="1">
                          <a:latin typeface="Open Sans"/>
                          <a:ea typeface="Open Sans"/>
                          <a:cs typeface="Open Sans"/>
                          <a:sym typeface="Open Sans"/>
                        </a:rPr>
                        <a:t>Taichi</a:t>
                      </a:r>
                      <a:r>
                        <a:rPr lang="en-US" dirty="0">
                          <a:latin typeface="Open Sans"/>
                          <a:ea typeface="Open Sans"/>
                          <a:cs typeface="Open Sans"/>
                          <a:sym typeface="Open Sans"/>
                        </a:rPr>
                        <a:t> ATX sTR4 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Crucial 64 GB (4 x 16 GB) DDR4-2133 CL15 </a:t>
                      </a:r>
                      <a:r>
                        <a:rPr lang="es-CO"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Samsung 970 EVO Plus 2 TB M.2-2280 NVME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PowerColor</a:t>
                      </a:r>
                      <a:r>
                        <a:rPr lang="es-CO" dirty="0">
                          <a:latin typeface="Open Sans"/>
                          <a:ea typeface="Open Sans"/>
                          <a:cs typeface="Open Sans"/>
                          <a:sym typeface="Open Sans"/>
                        </a:rPr>
                        <a:t> Radeon RX 6700 XT 12 GB Red </a:t>
                      </a:r>
                      <a:r>
                        <a:rPr lang="es-CO" dirty="0" err="1">
                          <a:latin typeface="Open Sans"/>
                          <a:ea typeface="Open Sans"/>
                          <a:cs typeface="Open Sans"/>
                          <a:sym typeface="Open Sans"/>
                        </a:rPr>
                        <a:t>Devil</a:t>
                      </a:r>
                      <a:r>
                        <a:rPr lang="es-CO" dirty="0">
                          <a:latin typeface="Open Sans"/>
                          <a:ea typeface="Open Sans"/>
                          <a:cs typeface="Open Sans"/>
                          <a:sym typeface="Open Sans"/>
                        </a:rPr>
                        <a:t> Video </a:t>
                      </a:r>
                      <a:r>
                        <a:rPr lang="es-CO" dirty="0" err="1">
                          <a:latin typeface="Open Sans"/>
                          <a:ea typeface="Open Sans"/>
                          <a:cs typeface="Open Sans"/>
                          <a:sym typeface="Open Sans"/>
                        </a:rPr>
                        <a:t>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inherit</vt:lpstr>
      <vt:lpstr>Rajdhani</vt:lpstr>
      <vt:lpstr>Open Sans</vt:lpstr>
      <vt:lpstr>Arial</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johan sebastian posso castaño</cp:lastModifiedBy>
  <cp:revision>1</cp:revision>
  <dcterms:modified xsi:type="dcterms:W3CDTF">2021-11-06T03:00:34Z</dcterms:modified>
</cp:coreProperties>
</file>