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18BC9-7837-436C-9B74-C8B2043C5B87}">
  <a:tblStyle styleId="{2B218BC9-7837-436C-9B74-C8B2043C5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0"/>
          <p:cNvSpPr txBox="1"/>
          <p:nvPr/>
        </p:nvSpPr>
        <p:spPr>
          <a:xfrm>
            <a:off x="804775" y="3840125"/>
            <a:ext cx="3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 C2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31"/>
          <p:cNvGraphicFramePr/>
          <p:nvPr/>
        </p:nvGraphicFramePr>
        <p:xfrm>
          <a:off x="187050" y="7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{2B218BC9-7837-436C-9B74-C8B2043C5B87}</a:tableStyleId>
              </a:tblPr>
              <a:tblGrid>
                <a:gridCol w="2192475"/>
                <a:gridCol w="2192475"/>
                <a:gridCol w="2192475"/>
                <a:gridCol w="2192475"/>
              </a:tblGrid>
              <a:tr h="13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protocolo WebSocket Secure (wss) , junto con el protocolo criptográfico TLS 1.2 (Transport Layer Security) sobre la conexión TCP (Transmission Control Protocol) utilizando el puerto 443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los puertos UDP y TCP 443 de salida para el tráfico web o de procesos de autenticación de usuarios.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usa los siguientes puertos: 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1" name="Google Shape;1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50" y="10231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212" y="107036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475" y="10231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475" y="10231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/>
          <p:nvPr/>
        </p:nvSpPr>
        <p:spPr>
          <a:xfrm>
            <a:off x="289625" y="12620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{2B218BC9-7837-436C-9B74-C8B2043C5B87}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También el 22 cuando corre por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455400" y="2232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1" name="Google Shape;121;p33"/>
          <p:cNvGraphicFramePr/>
          <p:nvPr/>
        </p:nvGraphicFramePr>
        <p:xfrm>
          <a:off x="260450" y="7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{2B218BC9-7837-436C-9B74-C8B2043C5B87}</a:tableStyleId>
              </a:tblPr>
              <a:tblGrid>
                <a:gridCol w="1713550"/>
                <a:gridCol w="2738925"/>
                <a:gridCol w="2210175"/>
                <a:gridCol w="222090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SSH 22 y HTTP 80 para port forwarding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Point-to-Point Tunneling Protocol (PPTP) — Port 1723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Layer Two Tunneling Protocol (L2TP) — Ports 1701 TCP, 500 UDP and 4500 UDP.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Internet Protocol Security (IPSec) — Ports 500 UDP and 4500 UDP.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 Tunneling Protocol (SSTP) — Port 443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 — Ports 1194 UDP and 443 TCP.</a:t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Entrante: 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*IMAP puerto993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*POP puerto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Saliente: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*SMTP puerto 465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22" name="Google Shape;1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50" y="11631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263" y="11212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225" y="1170862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8775" y="1121190"/>
            <a:ext cx="865850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5" name="Google Shape;135;p34"/>
          <p:cNvGraphicFramePr/>
          <p:nvPr/>
        </p:nvGraphicFramePr>
        <p:xfrm>
          <a:off x="815350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{2B218BC9-7837-436C-9B74-C8B2043C5B87}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Office 365 puerto TCP 443,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puertos que deben estar abiertos son: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53, 80, 443, 5795, 99, 5222, 5800, 5847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443, 3478, 3479, 3480. UDP: 3478, 3479.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4" name="Google Shape;144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{2B218BC9-7837-436C-9B74-C8B2043C5B87}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por defecto 4070, alterno 443 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22, 53, 80, 179, 443, UDP 53 y 123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5" name="Google Shape;1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3300" y="1892100"/>
            <a:ext cx="1710443" cy="7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