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Open Sans Light" panose="020B0306030504020204" pitchFamily="34" charset="0"/>
      <p:regular r:id="rId16"/>
      <p:bold r:id="rId17"/>
      <p:italic r:id="rId18"/>
      <p:boldItalic r:id="rId19"/>
    </p:embeddedFont>
    <p:embeddedFont>
      <p:font typeface="Open Sans SemiBold" panose="020B0706030804020204" pitchFamily="34" charset="0"/>
      <p:regular r:id="rId20"/>
      <p:bold r:id="rId21"/>
      <p:italic r:id="rId22"/>
      <p:boldItalic r:id="rId23"/>
    </p:embeddedFont>
    <p:embeddedFont>
      <p:font typeface="Rajdhani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  <a:srgbClr val="868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55A2B8-DB5E-4947-8DAA-240BB0851721}">
  <a:tblStyle styleId="{0E55A2B8-DB5E-4947-8DAA-240BB08517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7b40fda7b3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7b40fda7b3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e41d579b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e41d579b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17a6a08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e3e76c5244_1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48bfaac8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c48bfaac8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lang="es" sz="150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sz="1500" i="0" u="none" strike="noStrike" cap="non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qué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>
            <p:extLst>
              <p:ext uri="{D42A27DB-BD31-4B8C-83A1-F6EECF244321}">
                <p14:modId xmlns:p14="http://schemas.microsoft.com/office/powerpoint/2010/main" val="4089367167"/>
              </p:ext>
            </p:extLst>
          </p:nvPr>
        </p:nvGraphicFramePr>
        <p:xfrm>
          <a:off x="897625" y="1561050"/>
          <a:ext cx="7239000" cy="3020540"/>
        </p:xfrm>
        <a:graphic>
          <a:graphicData uri="http://schemas.openxmlformats.org/drawingml/2006/table">
            <a:tbl>
              <a:tblPr>
                <a:noFill/>
                <a:tableStyleId>{0E55A2B8-DB5E-4947-8DAA-240BB0851721}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80, 443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443 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UDP: aleatorio entre 50.000 y 65.535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UDP Y TCP: 443 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 Web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5222, 5223, 5228 y 524. UDP: 3478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>
            <p:extLst>
              <p:ext uri="{D42A27DB-BD31-4B8C-83A1-F6EECF244321}">
                <p14:modId xmlns:p14="http://schemas.microsoft.com/office/powerpoint/2010/main" val="662078772"/>
              </p:ext>
            </p:extLst>
          </p:nvPr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{0E55A2B8-DB5E-4947-8DAA-240BB0851721}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3306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9418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sz="18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8080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>
            <p:extLst>
              <p:ext uri="{D42A27DB-BD31-4B8C-83A1-F6EECF244321}">
                <p14:modId xmlns:p14="http://schemas.microsoft.com/office/powerpoint/2010/main" val="1064561157"/>
              </p:ext>
            </p:extLst>
          </p:nvPr>
        </p:nvGraphicFramePr>
        <p:xfrm>
          <a:off x="844462" y="1332755"/>
          <a:ext cx="7239000" cy="3203420"/>
        </p:xfrm>
        <a:graphic>
          <a:graphicData uri="http://schemas.openxmlformats.org/drawingml/2006/table">
            <a:tbl>
              <a:tblPr>
                <a:noFill/>
                <a:tableStyleId>{0E55A2B8-DB5E-4947-8DAA-240BB0851721}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Los paquetes del puerto TCP con la máquina virtual van en el puerto 2222 (Puerto host)</a:t>
                      </a:r>
                      <a:endParaRPr sz="10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- WireGuard TCP puerto 443 y UDP port 51820</a:t>
                      </a:r>
                      <a:endParaRPr sz="10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- OpenVPN TCP o UDP 443 or 1194</a:t>
                      </a:r>
                      <a:endParaRPr sz="10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17145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s" sz="10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IPVanish software usa los puertos 443</a:t>
                      </a:r>
                    </a:p>
                    <a:p>
                      <a:pPr marL="285750" lvl="0" indent="-2857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993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20 y 21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l="29648" r="32257" b="9461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/>
        </p:nvGraphicFramePr>
        <p:xfrm>
          <a:off x="897625" y="1561050"/>
          <a:ext cx="7239000" cy="3020540"/>
        </p:xfrm>
        <a:graphic>
          <a:graphicData uri="http://schemas.openxmlformats.org/drawingml/2006/table">
            <a:tbl>
              <a:tblPr>
                <a:noFill/>
                <a:tableStyleId>{0E55A2B8-DB5E-4947-8DAA-240BB0851721}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 y 80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443/TCP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3478-3481/UDP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50000-60000/UDP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80, 443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1935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UDP: 3074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>
            <p:extLst>
              <p:ext uri="{D42A27DB-BD31-4B8C-83A1-F6EECF244321}">
                <p14:modId xmlns:p14="http://schemas.microsoft.com/office/powerpoint/2010/main" val="709258080"/>
              </p:ext>
            </p:extLst>
          </p:nvPr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{0E55A2B8-DB5E-4947-8DAA-240BB0851721}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4070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5938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PostgreSQL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5432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4" name="Google Shape;144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58750" y="1754888"/>
            <a:ext cx="1557050" cy="1035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Microsoft Office PowerPoint</Application>
  <PresentationFormat>Presentación en pantalla (16:9)</PresentationFormat>
  <Paragraphs>88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Open Sans SemiBold</vt:lpstr>
      <vt:lpstr>Rajdhani</vt:lpstr>
      <vt:lpstr>Open Sans</vt:lpstr>
      <vt:lpstr>Open Sans Light</vt:lpstr>
      <vt:lpstr>Simple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MARIA ALEJANDRA PIZARRO SARRIA</cp:lastModifiedBy>
  <cp:revision>1</cp:revision>
  <dcterms:modified xsi:type="dcterms:W3CDTF">2021-12-04T02:58:10Z</dcterms:modified>
</cp:coreProperties>
</file>