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ajdhani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71878E-DF6B-44C5-B949-A804D3521793}">
  <a:tblStyle styleId="{3E71878E-DF6B-44C5-B949-A804D35217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E026CB5-14E0-42A1-917B-141280A00A8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jdhani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OpenSans-regular.fntdata"/><Relationship Id="rId10" Type="http://schemas.openxmlformats.org/officeDocument/2006/relationships/slide" Target="slides/slide3.xml"/><Relationship Id="rId32" Type="http://schemas.openxmlformats.org/officeDocument/2006/relationships/font" Target="fonts/Rajdhani-bold.fntdata"/><Relationship Id="rId13" Type="http://schemas.openxmlformats.org/officeDocument/2006/relationships/slide" Target="slides/slide6.xml"/><Relationship Id="rId35" Type="http://schemas.openxmlformats.org/officeDocument/2006/relationships/font" Target="fonts/OpenSans-italic.fntdata"/><Relationship Id="rId12" Type="http://schemas.openxmlformats.org/officeDocument/2006/relationships/slide" Target="slides/slide5.xml"/><Relationship Id="rId34" Type="http://schemas.openxmlformats.org/officeDocument/2006/relationships/font" Target="fonts/Open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x.pcpartpicker.com/product/z3VD4D/team-t-force-vulcan-z-16-gb-2-x-8-gb-ddr4-3200-memory-tlzgd416g3200hc16cdc01" TargetMode="External"/><Relationship Id="rId4" Type="http://schemas.openxmlformats.org/officeDocument/2006/relationships/hyperlink" Target="https://mx.pcpartpicker.com/product/M2tCmG/hp-memory-647901b21" TargetMode="External"/><Relationship Id="rId5" Type="http://schemas.openxmlformats.org/officeDocument/2006/relationships/hyperlink" Target="https://mx.pcpartpicker.com/product/M2tCmG/hp-memory-647901b2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x.pcpartpicker.com/product/p6RFf7/corsair-memory-cmk16gx4m2b3200c16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x.pcpartpicker.com/product/fk98TW/asrock-motherboard-c236wsi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cpartpicker.com/product/vrhmP6/intel-core-i5-10400f-29-ghz-6-core-processor-bx8070110400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cpartpicker.com/product/BhmFf7/western-digital-blue-sn550-1-tb-m2-2280-nvme-solid-state-drive-wds100t2b0c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cpartpicker.com/product/k9TzK8/intel-core-i5-9600t-23-ghz-6-core-oemtray-processor-cm8068403358709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cpartpicker.com/product/YNTzK8/msi-mpg-z490-gaming-plus-atx-lga1200-motherboard-mpg-z490-gaming-plu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{3E71878E-DF6B-44C5-B949-A804D3521793}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Supermicro X11SCL-IF Mini ITX LGA1151 Motherboard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91B2B"/>
                          </a:solidFill>
                          <a:highlight>
                            <a:srgbClr val="F4F4F3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Team T-FORCE VULCAN Z 16 GB (2 x 8 GB) DDR4-32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Seagate Barracuda Compute 2 TB 3.5" 7200RPM Internal Hard Drive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7" name="Google Shape;157;p38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4F4F3"/>
                </a:solidFill>
                <a:tableStyleId>{9E026CB5-14E0-42A1-917B-141280A00A8A}</a:tableStyleId>
              </a:tblPr>
              <a:tblGrid>
                <a:gridCol w="91440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191B2B"/>
                          </a:solidFill>
                          <a:highlight>
                            <a:srgbClr val="F4F4F3"/>
                          </a:highlight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HP 16 GB (1 x 16 GB) Registered DDR3-1333 CL9 Memory</a:t>
                      </a:r>
                      <a:endParaRPr b="1" sz="1200">
                        <a:solidFill>
                          <a:srgbClr val="191B2B"/>
                        </a:solidFill>
                        <a:highlight>
                          <a:srgbClr val="F4F4F3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8" name="Google Shape;158;p3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9" name="Google Shape;159;p38"/>
          <p:cNvGraphicFramePr/>
          <p:nvPr/>
        </p:nvGraphicFramePr>
        <p:xfrm>
          <a:off x="197650" y="2286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4F4F3"/>
                </a:solidFill>
                <a:tableStyleId>{9E026CB5-14E0-42A1-917B-141280A00A8A}</a:tableStyleId>
              </a:tblPr>
              <a:tblGrid>
                <a:gridCol w="91440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191B2B"/>
                          </a:solidFill>
                          <a:highlight>
                            <a:srgbClr val="F4F4F3"/>
                          </a:highlight>
                          <a:uFill>
                            <a:noFill/>
                          </a:u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HP 16 GB (1 x 16 GB) Registered DDR3-1333 CL9 Memory</a:t>
                      </a:r>
                      <a:endParaRPr b="1" sz="1200">
                        <a:solidFill>
                          <a:srgbClr val="191B2B"/>
                        </a:solidFill>
                        <a:highlight>
                          <a:srgbClr val="F4F4F3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0" name="Google Shape;160;p38"/>
          <p:cNvSpPr txBox="1"/>
          <p:nvPr/>
        </p:nvSpPr>
        <p:spPr>
          <a:xfrm>
            <a:off x="350050" y="381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6" name="Google Shape;166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7" name="Google Shape;167;p39"/>
          <p:cNvGraphicFramePr/>
          <p:nvPr/>
        </p:nvGraphicFramePr>
        <p:xfrm>
          <a:off x="952500" y="17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{3E71878E-DF6B-44C5-B949-A804D3521793}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ASRock B450M Pro4 Micro ATX AM4 Motherboard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G.Skill Trident Z RGB 16 GB (2 x 8 GB) DDR4-3600 CL18 Memory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Seagate Barracuda Compute 2 TB 3.5" 7200RPM Internal Hard Drive	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8" name="Google Shape;168;p39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4F4F3"/>
                </a:solidFill>
                <a:tableStyleId>{9E026CB5-14E0-42A1-917B-141280A00A8A}</a:tableStyleId>
              </a:tblPr>
              <a:tblGrid>
                <a:gridCol w="91440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191B2B"/>
                          </a:solidFill>
                          <a:highlight>
                            <a:srgbClr val="F4F4F3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Corsair Vengeance LPX 16 GB (2 x 8 GB) DDR4-3200 CL16 Memory</a:t>
                      </a:r>
                      <a:endParaRPr b="1" sz="1200">
                        <a:solidFill>
                          <a:srgbClr val="191B2B"/>
                        </a:solidFill>
                        <a:highlight>
                          <a:srgbClr val="F4F4F3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9" name="Google Shape;169;p39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5" name="Google Shape;175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7" name="Google Shape;177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{3E71878E-DF6B-44C5-B949-A804D3521793}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	Intel Core i3-6100 3.7 GHz Dual-Core Processor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91B2B"/>
                          </a:solidFill>
                          <a:highlight>
                            <a:srgbClr val="F4F4F3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ASRock C236 WSI Mini ITX LGA1151 Motherboard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 Vengeance RGB Pro 16 GB (2 x 8 GB) DDR4-3200 CL16 Memory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Western Digital Blue 1 TB 2.5" Solid State Drive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8" name="Google Shape;178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4" name="Google Shape;184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5" name="Google Shape;1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1" name="Google Shape;191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3" name="Google Shape;193;p42"/>
          <p:cNvGraphicFramePr/>
          <p:nvPr/>
        </p:nvGraphicFramePr>
        <p:xfrm>
          <a:off x="952500" y="150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{3E71878E-DF6B-44C5-B949-A804D3521793}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Core i5-10400F 2.9 GHz 6-Core Processor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PRIME B560-PLUS ATX LGA1200 Motherboard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G.Skill Ripjaws V Series 32 GB (2 x 16 GB) DDR4-3200 CL16 Memory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970 EVO Plus 2 TB M.2-2280 NVME Solid State Drive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Google Shape;194;p42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4F4F3"/>
                </a:solidFill>
                <a:tableStyleId>{9E026CB5-14E0-42A1-917B-141280A00A8A}</a:tableStyleId>
              </a:tblPr>
              <a:tblGrid>
                <a:gridCol w="6172200"/>
              </a:tblGrid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191B2B"/>
                          </a:solidFill>
                          <a:highlight>
                            <a:srgbClr val="F4F4F3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Intel Core i5-10400F 2.9 GHz 6-Core Processor</a:t>
                      </a:r>
                      <a:endParaRPr b="1" sz="1200">
                        <a:solidFill>
                          <a:srgbClr val="191B2B"/>
                        </a:solidFill>
                        <a:highlight>
                          <a:srgbClr val="F4F4F3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5" name="Google Shape;195;p42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3" name="Google Shape;203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{3E71878E-DF6B-44C5-B949-A804D3521793}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Athlon 3000G (14nm) 3.5 GHz Dual-Core OEM / Tray Processor con BIOS versión P6.20.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ASRock A320M Micro ATX AM4 Motherboard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 u="sng">
                          <a:solidFill>
                            <a:srgbClr val="2C85C5"/>
                          </a:solidFill>
                          <a:highlight>
                            <a:srgbClr val="F4F4F3"/>
                          </a:highlight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estern Digital Blue SN550 1 TB M.2-2280 NVME Solid State Drive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GeForce GTX 1050 Ti 4 GB Video Card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0" name="Google Shape;210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{3E71878E-DF6B-44C5-B949-A804D3521793}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Intel Core i7-2700K 3.5 GHz Quad-Core Processor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Asus P8Z77-I Deluxe Mini ITX LGA1155 Motherboard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G.Skill Ripjaws V Series 32 GB (2 x 16 GB) DDR4-3200 CL16 Memory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Samsung 870 Evo 1 TB 2.5" Solid State Drive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MSI GeForce GTX 1050 Ti 4 GB Video Card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2" name="Google Shape;212;p44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4F4F3"/>
                </a:solidFill>
                <a:tableStyleId>{9E026CB5-14E0-42A1-917B-141280A00A8A}</a:tableStyleId>
              </a:tblPr>
              <a:tblGrid>
                <a:gridCol w="91440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191B2B"/>
                          </a:solidFill>
                          <a:highlight>
                            <a:srgbClr val="F4F4F3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Intel Core i5-9600T 2.3 GHz 6-Core OEM/Tray Processor</a:t>
                      </a:r>
                      <a:endParaRPr b="1" sz="1200">
                        <a:solidFill>
                          <a:srgbClr val="191B2B"/>
                        </a:solidFill>
                        <a:highlight>
                          <a:srgbClr val="F4F4F3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13" name="Google Shape;213;p4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9" name="Google Shape;219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8" name="Google Shape;228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{3E71878E-DF6B-44C5-B949-A804D3521793}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91B2B"/>
                          </a:solidFill>
                          <a:highlight>
                            <a:srgbClr val="F4F4F3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MSI MPG Z490 GAMING PLUS ATX LGA1200 Motherboard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 Vengeance LPX 64 GB (4 x 16 GB) DDR4-3600 CL18 Memory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980 Pro 1 TB M.2-2280 NVME Solid State Drive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GeForce RTX 2060 6 GB DUAL EVO OC Video Card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4" name="Google Shape;23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6" name="Google Shape;236;p47"/>
          <p:cNvGraphicFramePr/>
          <p:nvPr/>
        </p:nvGraphicFramePr>
        <p:xfrm>
          <a:off x="952500" y="162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{3E71878E-DF6B-44C5-B949-A804D3521793}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	Asus ROG Crosshair VIII Hero (WI-FI) ATX AM4 Motherboard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Corsair Vengeance LPX 128 GB (8 x 16 GB) DDR4-3800 CL19 Memory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Samsung 870 QVO 8 TB 2.5" Solid State Drive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MSI GeForce RTX 3060 12 GB GAMING X Video Card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4" name="Google Shape;244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{3E71878E-DF6B-44C5-B949-A804D3521793}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Threadripper 3990X 2.9 GHz 64-Core Processor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TRX40 PRO 10G ATX sTRX4 Motherboard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 Vengeance RGB Pro 256 GB (8 x 32 GB) DDR4-3000 CL16 Memory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Seagate 1200 SSD 800 GB 2.5" Solid State Drive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EVGA GeForce RTX 3060 12 GB XC GAMING Video Card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45" name="Google Shape;24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1" name="Google Shape;251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2" name="Google Shape;252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8" name="Google Shape;258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9" name="Google Shape;25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