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ajdhani"/>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db6fRGuGafQwedtU8zTJIqanu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4D4BF4-F4FE-49D2-BEA6-814912F50FA6}">
  <a:tblStyle styleId="{8C4D4BF4-F4FE-49D2-BEA6-814912F50FA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F4631C1-8F79-43F1-BCDA-2350D4D2631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jdhani-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Rajdhani-bold.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pcpartpicker.com/product/7VZ2FT/asus-prime-z270-a-atx-lga1151-motherboard-prime-z270-a"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mwrYcf/seagate-barracuda-computer-2-tb-35-7200rpm-internal-hard-drive-st2000dm00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pcpartpicker.com/product/g94BD3/amd-ryzen-5-5600x-37-ghz-6-core-processor-100-100000065box" TargetMode="External"/><Relationship Id="rId4" Type="http://schemas.openxmlformats.org/officeDocument/2006/relationships/hyperlink" Target="https://pcpartpicker.com/product/g94BD3/amd-ryzen-5-5600x-37-ghz-6-core-processor-100-100000065bo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pcpartpicker.com/product/9nm323/amd-ryzen-5-3600-36-thz-6-core-processor-100-100000031box" TargetMode="External"/><Relationship Id="rId4" Type="http://schemas.openxmlformats.org/officeDocument/2006/relationships/hyperlink" Target="https://pcpartpicker.com/product/p6RFf7/corsair-memory-cmk16gx4m2b3200c16" TargetMode="External"/><Relationship Id="rId5" Type="http://schemas.openxmlformats.org/officeDocument/2006/relationships/hyperlink" Target="https://pcpartpicker.com/product/TwWfrH/samsung-970-evo-plus-500-gb-m2-2280-nvme-solid-state-drive-mz-v7s500bam" TargetMode="External"/><Relationship Id="rId6" Type="http://schemas.openxmlformats.org/officeDocument/2006/relationships/hyperlink" Target="https://pcpartpicker.com/product/LxkgXL/evga-geforce-gtx-1650-g6-4-gb-sc-ultra-gaming-video-card-04g-p4-1257-k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pcpartpicker.com/product/vrhmP6/intel-core-i5-10400f-29-ghz-6-core-processor-bx8070110400f" TargetMode="External"/><Relationship Id="rId4" Type="http://schemas.openxmlformats.org/officeDocument/2006/relationships/hyperlink" Target="https://pcpartpicker.com/product/KXpmP6/msi-z490-a-pro-atx-lga1200-motherboard-z490-a-pro" TargetMode="External"/><Relationship Id="rId5" Type="http://schemas.openxmlformats.org/officeDocument/2006/relationships/hyperlink" Target="https://pcpartpicker.com/product/p6RFf7/corsair-memory-cmk16gx4m2b3200c16" TargetMode="External"/><Relationship Id="rId6" Type="http://schemas.openxmlformats.org/officeDocument/2006/relationships/hyperlink" Target="https://pcpartpicker.com/product/Zxw7YJ/samsung-970-evo-plus-1-tb-m2-2280-nvme-solid-state-drive-mz-v7s1t0bam" TargetMode="External"/><Relationship Id="rId7" Type="http://schemas.openxmlformats.org/officeDocument/2006/relationships/hyperlink" Target="https://pcpartpicker.com/product/LpbTwP/evga-geforce-rtx-3060-12-gb-xc-gaming-video-card-12g-p5-3657-k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pcpartpicker.com/product/q6XJ7P/asus-rog-strix-z590-e-gaming-wifi-atx-lga1200-motherboard-rog-strix-z590-e-gaming-wifi" TargetMode="External"/><Relationship Id="rId4" Type="http://schemas.openxmlformats.org/officeDocument/2006/relationships/hyperlink" Target="https://pcpartpicker.com/product/Yg3mP6/corsair-vengeance-lpx-32-gb-2-x-16-gb-ddr4-3600-memory-cmk32gx4m2d3600c18" TargetMode="External"/><Relationship Id="rId5" Type="http://schemas.openxmlformats.org/officeDocument/2006/relationships/hyperlink" Target="https://pcpartpicker.com/product/DDWBD3/samsung-980-pro-1-tb-m2-2280-nvme-solid-state-drive-mz-v8p1t0bam" TargetMode="External"/><Relationship Id="rId6" Type="http://schemas.openxmlformats.org/officeDocument/2006/relationships/hyperlink" Target="https://pcpartpicker.com/product/LpbTwP/evga-geforce-rtx-3060-12-gb-xc-gaming-video-card-12g-p5-3657-k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pcpartpicker.com/product/dmGnTW/asus-tuf-gaming-x570-plus-wi-fi-atx-am4-motherboard-tuf-gaming-x570-plus-wi-fi"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Zxw7YJ/samsung-970-evo-plus-1-tb-m2-2280-nvme-solid-state-drive-mz-v7s1t0bam" TargetMode="External"/><Relationship Id="rId6" Type="http://schemas.openxmlformats.org/officeDocument/2006/relationships/hyperlink" Target="https://pcpartpicker.com/product/LpbTwP/evga-geforce-rtx-3060-12-gb-xc-gaming-video-card-12g-p5-3657-k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pcpartpicker.com/product/KwLwrH/amd-ryzen-9-5900x-37-ghz-12-core-processor-100-100000061wof" TargetMode="External"/><Relationship Id="rId4" Type="http://schemas.openxmlformats.org/officeDocument/2006/relationships/hyperlink" Target="https://pcpartpicker.com/product/CLkgXL/asus-rog-strix-x570-e-gaming-atx-am4-motherboard-rog-strix-x570-e-gaming" TargetMode="External"/><Relationship Id="rId5" Type="http://schemas.openxmlformats.org/officeDocument/2006/relationships/hyperlink" Target="https://pcpartpicker.com/product/w3FKHx/gskill-trident-z-neo-32-gb-2-x-16-gb-ddr4-3600-cl16-memory-f4-3600c16d-32gtznc" TargetMode="External"/><Relationship Id="rId6" Type="http://schemas.openxmlformats.org/officeDocument/2006/relationships/hyperlink" Target="https://pcpartpicker.com/product/DZ6qqs/angelbird-ed381-768-tb-25-solid-state-drive-ed3818100" TargetMode="External"/><Relationship Id="rId7" Type="http://schemas.openxmlformats.org/officeDocument/2006/relationships/hyperlink" Target="https://pcpartpicker.com/product/PG848d/evga-geforce-rtx-3090-24-gb-ftw3-ultra-gaming-video-card-24g-p5-3987-k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a:latin typeface="Open Sans"/>
              <a:ea typeface="Open Sans"/>
              <a:cs typeface="Open Sans"/>
              <a:sym typeface="Open Sans"/>
            </a:endParaRPr>
          </a:p>
        </p:txBody>
      </p:sp>
      <p:sp>
        <p:nvSpPr>
          <p:cNvPr id="155" name="Google Shape;155;p10"/>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3"/>
                        </a:rPr>
                        <a:t>Asus PRIME Z270-A ATX LGA1151</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4"/>
                        </a:rPr>
                        <a:t>Corsair Vengeance RGB Pro Memoria DDR4-3200 CL16 de 16 GB (2 x 8 GB)</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12500"/>
                        </a:lnSpc>
                        <a:spcBef>
                          <a:spcPts val="0"/>
                        </a:spcBef>
                        <a:spcAft>
                          <a:spcPts val="0"/>
                        </a:spcAft>
                        <a:buClr>
                          <a:schemeClr val="dk1"/>
                        </a:buClr>
                        <a:buSzPts val="1100"/>
                        <a:buFont typeface="Arial"/>
                        <a:buNone/>
                      </a:pPr>
                      <a:r>
                        <a:rPr lang="es">
                          <a:uFill>
                            <a:noFill/>
                          </a:uFill>
                          <a:latin typeface="Open Sans"/>
                          <a:ea typeface="Open Sans"/>
                          <a:cs typeface="Open Sans"/>
                          <a:sym typeface="Open Sans"/>
                          <a:hlinkClick r:id="rId5"/>
                        </a:rPr>
                        <a:t>Disco duro interno Seagate Barracuda Compute 2 TB 3.5 "7200RPM</a:t>
                      </a:r>
                      <a:endParaRPr>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tc>
              </a:tr>
            </a:tbl>
          </a:graphicData>
        </a:graphic>
      </p:graphicFrame>
      <p:graphicFrame>
        <p:nvGraphicFramePr>
          <p:cNvPr id="157" name="Google Shape;157;p10"/>
          <p:cNvGraphicFramePr/>
          <p:nvPr/>
        </p:nvGraphicFramePr>
        <p:xfrm>
          <a:off x="152400" y="152400"/>
          <a:ext cx="3000000" cy="3000000"/>
        </p:xfrm>
        <a:graphic>
          <a:graphicData uri="http://schemas.openxmlformats.org/drawingml/2006/table">
            <a:tbl>
              <a:tblPr>
                <a:solidFill>
                  <a:srgbClr val="F4F4F3"/>
                </a:solidFill>
                <a:tableStyleId>{1F4631C1-8F79-43F1-BCDA-2350D4D2631A}</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58" name="Google Shape;158;p1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9" name="Google Shape;159;p10"/>
          <p:cNvGraphicFramePr/>
          <p:nvPr/>
        </p:nvGraphicFramePr>
        <p:xfrm>
          <a:off x="304800" y="304800"/>
          <a:ext cx="3000000" cy="3000000"/>
        </p:xfrm>
        <a:graphic>
          <a:graphicData uri="http://schemas.openxmlformats.org/drawingml/2006/table">
            <a:tbl>
              <a:tblPr>
                <a:solidFill>
                  <a:srgbClr val="F4F4F3"/>
                </a:solidFill>
                <a:tableStyleId>{1F4631C1-8F79-43F1-BCDA-2350D4D2631A}</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60" name="Google Shape;160;p10"/>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6" name="Google Shape;166;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7" name="Google Shape;167;p11"/>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ASRock B450M Pro4 Micro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G.Skill Aegis 8 GB (1 x 8 GB) DDR4-3000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3" name="Google Shape;173;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4" name="Google Shape;174;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5" name="Google Shape;175;p12"/>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3 1300X 3.5 GHz Quad-Core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B450 TOMAHAWK MAX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HyperX Fury 8 GB (1 x 8 GB) DDR4-2666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Western Digital Blue SN550 1 TB M.2-2280 NVME Solid State Drive</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6" name="Google Shape;176;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82" name="Google Shape;182;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3" name="Google Shape;183;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9" name="Google Shape;189;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0" name="Google Shape;190;p14"/>
          <p:cNvSpPr txBox="1"/>
          <p:nvPr/>
        </p:nvSpPr>
        <p:spPr>
          <a:xfrm>
            <a:off x="952500" y="162132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1" name="Google Shape;191;p14"/>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b="1" lang="es" sz="1050">
                          <a:solidFill>
                            <a:srgbClr val="191B2B"/>
                          </a:solidFill>
                          <a:highlight>
                            <a:srgbClr val="F4F4F3"/>
                          </a:highlight>
                          <a:uFill>
                            <a:noFill/>
                          </a:uFill>
                          <a:hlinkClick r:id="rId3">
                            <a:extLst>
                              <a:ext uri="{A12FA001-AC4F-418D-AE19-62706E023703}">
                                <ahyp:hlinkClr val="tx"/>
                              </a:ext>
                            </a:extLst>
                          </a:hlinkClick>
                        </a:rPr>
                        <a:t>AMD Ryzen 5 5600X</a:t>
                      </a:r>
                      <a:endParaRPr b="1" sz="1050">
                        <a:solidFill>
                          <a:srgbClr val="191B2B"/>
                        </a:solidFill>
                        <a:highlight>
                          <a:srgbClr val="F4F4F3"/>
                        </a:highlight>
                        <a:uFill>
                          <a:noFill/>
                        </a:uFill>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Asus ROG STRIX B550-F GAMING (WI-FI) ATX AM4 Motherboard</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Corsair Vengeance LPX 16 GB (2 x 8 GB) DDR4-3200 CL16 Memory</a:t>
                      </a:r>
                      <a:endParaRPr>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7" name="Google Shape;197;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8" name="Google Shape;198;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9" name="Google Shape;199;p15"/>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5 3600 3.6 GHz 6-Core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16 GB (2 x 8 GB) DDR4-3200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970 Evo Plus 500 GB M.2-2280 NVME Solid State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GTX 1650 G6 4 GB SC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5" name="Google Shape;205;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6" name="Google Shape;206;p16"/>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3">
                            <a:extLst>
                              <a:ext uri="{A12FA001-AC4F-418D-AE19-62706E023703}">
                                <ahyp:hlinkClr val="tx"/>
                              </a:ext>
                            </a:extLst>
                          </a:hlinkClick>
                        </a:rPr>
                        <a:t>Intel Core i5-10400F 2.9 GHz 6-Core Processor</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MSI Z490-A PRO ATX LGA1200 Motherboard</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Corsair Vengeance LPX 16 GB (2 x 8 GB) DDR4-3200 CL16 Memory</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Samsung 970 Evo Plus 1 TB M.2-2280 NVME Solid State Drive</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7">
                            <a:extLst>
                              <a:ext uri="{A12FA001-AC4F-418D-AE19-62706E023703}">
                                <ahyp:hlinkClr val="tx"/>
                              </a:ext>
                            </a:extLst>
                          </a:hlinkClick>
                        </a:rPr>
                        <a:t>EVGA GeForce RTX 3060 12 GB XC GAMING Video Card</a:t>
                      </a:r>
                      <a:endParaRPr sz="1400" u="none" cap="none" strike="noStrike"/>
                    </a:p>
                  </a:txBody>
                  <a:tcPr marT="91425" marB="91425" marR="91425" marL="91425">
                    <a:solidFill>
                      <a:srgbClr val="EFEFEF"/>
                    </a:solidFill>
                  </a:tcPr>
                </a:tc>
              </a:tr>
            </a:tbl>
          </a:graphicData>
        </a:graphic>
      </p:graphicFrame>
      <p:sp>
        <p:nvSpPr>
          <p:cNvPr id="207" name="Google Shape;207;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13" name="Google Shape;213;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4" name="Google Shape;214;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20" name="Google Shape;220;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1" name="Google Shape;221;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2" name="Google Shape;222;p18"/>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Asus ROG STRIX Z590-E GAMING WIFI ATX LGA1200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32 GB (2 x 16 GB) DDR4-3600 CL18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980 Pro 1 TB M.2-2280 NVME Solid State Drive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RTX 3060 12 GB XC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8" name="Google Shape;228;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9" name="Google Shape;229;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0" name="Google Shape;230;p19"/>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3">
                            <a:extLst>
                              <a:ext uri="{A12FA001-AC4F-418D-AE19-62706E023703}">
                                <ahyp:hlinkClr val="tx"/>
                              </a:ext>
                            </a:extLst>
                          </a:hlinkClick>
                        </a:rPr>
                        <a:t>Asus TUF GAMING X570-PLUS (WI-FI) ATX AM4 Motherboard</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4">
                            <a:extLst>
                              <a:ext uri="{A12FA001-AC4F-418D-AE19-62706E023703}">
                                <ahyp:hlinkClr val="tx"/>
                              </a:ext>
                            </a:extLst>
                          </a:hlinkClick>
                        </a:rPr>
                        <a:t>Corsair Vengeance RGB Pro 16 GB (2 x 8 GB) DDR4-3200 CL16 Memory</a:t>
                      </a:r>
                      <a:endParaRPr sz="1400" cap="none" strike="noStrike">
                        <a:solidFill>
                          <a:schemeClr val="dk1"/>
                        </a:solidFill>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5">
                            <a:extLst>
                              <a:ext uri="{A12FA001-AC4F-418D-AE19-62706E023703}">
                                <ahyp:hlinkClr val="tx"/>
                              </a:ext>
                            </a:extLst>
                          </a:hlinkClick>
                        </a:rPr>
                        <a:t>Samsung 970 Evo Plus 1 TB M.2-2280 NVME Solid State Drive</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6">
                            <a:extLst>
                              <a:ext uri="{A12FA001-AC4F-418D-AE19-62706E023703}">
                                <ahyp:hlinkClr val="tx"/>
                              </a:ext>
                            </a:extLst>
                          </a:hlinkClick>
                        </a:rPr>
                        <a:t>EVGA GeForce RTX 3060 12 GB XC GAMING Video Card</a:t>
                      </a:r>
                      <a:endParaRPr sz="1400" cap="none" strike="noStrike">
                        <a:solidFill>
                          <a:schemeClr val="dk1"/>
                        </a:solidFill>
                      </a:endParaRPr>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6" name="Google Shape;236;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7" name="Google Shape;237;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20"/>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9 5900X 3.7 GHz 12-Core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Asus ROG Strix X570-E Gaming ATX AM4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G.Skill Trident Z Neo 32 GB (2 x 16 GB) DDR4-3600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Angelbird ED381 7.68 TB 2.5" Solid State Drive</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7">
                            <a:extLst>
                              <a:ext uri="{A12FA001-AC4F-418D-AE19-62706E023703}">
                                <ahyp:hlinkClr val="tx"/>
                              </a:ext>
                            </a:extLst>
                          </a:hlinkClick>
                        </a:rPr>
                        <a:t>EVGA GeForce RTX 3090 24 GB FTW3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9" name="Google Shape;239;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3" name="Shape 243"/>
        <p:cNvGrpSpPr/>
        <p:nvPr/>
      </p:nvGrpSpPr>
      <p:grpSpPr>
        <a:xfrm>
          <a:off x="0" y="0"/>
          <a:ext cx="0" cy="0"/>
          <a:chOff x="0" y="0"/>
          <a:chExt cx="0" cy="0"/>
        </a:xfrm>
      </p:grpSpPr>
      <p:sp>
        <p:nvSpPr>
          <p:cNvPr id="244" name="Google Shape;244;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5" name="Google Shape;245;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6" name="Google Shape;246;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52" name="Google Shape;252;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53" name="Google Shape;253;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4" name="Google Shape;254;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5" name="Google Shape;255;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9" name="Shape 25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