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AFE2DF-E895-4886-B3F5-F00D9F24DE73}">
  <a:tblStyle styleId="{21AFE2DF-E895-4886-B3F5-F00D9F24D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4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{21AFE2DF-E895-4886-B3F5-F00D9F24DE73}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8888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UDP:8889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6463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19302 -19309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4244, 5222, 5223, 5228, 50318, 59234, 5242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34784, 45395, 50318, 59234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{21AFE2DF-E895-4886-B3F5-F00D9F24DE73}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3306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{21AFE2DF-E895-4886-B3F5-F00D9F24DE73}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22, 443, 3260, 3389,,7777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1723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1194, 500, 4500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POP: 995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IMAP: 993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SMTP: 587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21, 20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{21AFE2DF-E895-4886-B3F5-F00D9F24DE73}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3478 - 3481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TCP: 80 - 443 - </a:t>
                      </a:r>
                      <a:r>
                        <a:rPr lang="es" sz="15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3478 - 6250</a:t>
                      </a:r>
                      <a:br>
                        <a:rPr lang="es" sz="15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" sz="15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3479, 5060, 5062, 5222</a:t>
                      </a:r>
                      <a:endParaRPr sz="19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3478-3480, 10000-10099, 3659, 1935, 42127</a:t>
                      </a:r>
                      <a:b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" sz="12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3659, 3478-3479, 3074, 6000</a:t>
                      </a:r>
                      <a:endParaRPr sz="12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{21AFE2DF-E895-4886-B3F5-F00D9F24DE73}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446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PostgreSQL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5432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4" name="Google Shape;1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0775" y="1810422"/>
            <a:ext cx="1005101" cy="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Presentación en pantalla (16:9)</PresentationFormat>
  <Paragraphs>85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Open Sans SemiBold</vt:lpstr>
      <vt:lpstr>Open Sans Light</vt:lpstr>
      <vt:lpstr>Rajdhani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Marisol</dc:creator>
  <cp:lastModifiedBy>Marisol</cp:lastModifiedBy>
  <cp:revision>1</cp:revision>
  <dcterms:modified xsi:type="dcterms:W3CDTF">2021-12-04T02:43:56Z</dcterms:modified>
</cp:coreProperties>
</file>