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368C8-71C7-4D66-9EA8-E8B20BAB58C7}">
  <a:tblStyle styleId="{442368C8-71C7-4D66-9EA8-E8B20BAB5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4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{442368C8-71C7-4D66-9EA8-E8B20BAB58C7}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8888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UDP:8889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19302 -19309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4244, 5222, 5223, 5228, 50318, 59234, 5242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34784, 45395, 50318, 59234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{442368C8-71C7-4D66-9EA8-E8B20BAB58C7}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{442368C8-71C7-4D66-9EA8-E8B20BAB58C7}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22, 443, 3260, 3389,,7777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1723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1194, 500, 4500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POP: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IMAP: 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21, 20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{442368C8-71C7-4D66-9EA8-E8B20BAB58C7}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3478 - 3481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TCP: 80 - 443 - </a:t>
                      </a:r>
                      <a: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3478 - 6250</a:t>
                      </a:r>
                      <a:b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3479, 5060, 5062, 5222</a:t>
                      </a:r>
                      <a:endParaRPr b="1" sz="19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</a:t>
                      </a: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3478-3480, 10000-10099, 3659, 1935, 42127</a:t>
                      </a:r>
                      <a:b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3659, 3478-3479, 3074, 6000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{442368C8-71C7-4D66-9EA8-E8B20BAB58C7}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PostgreSQL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5432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775" y="1810422"/>
            <a:ext cx="1005101" cy="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